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0B0BFB-E607-4EEE-B8B4-9DE3C036E5C6}" type="datetimeFigureOut">
              <a:rPr lang="es-ES" smtClean="0"/>
              <a:pPr/>
              <a:t>12/06/2013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C11AB3-63D4-453D-9C37-6B4654E1649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38.jimdo.com/app/s8a40ca89d7c0f3e1/p885a1aa390729e55/" TargetMode="External"/><Relationship Id="rId2" Type="http://schemas.openxmlformats.org/officeDocument/2006/relationships/hyperlink" Target="http://didacticauniversitaria.jimd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dacticauniversitaria.jimdo.com/sala-de-caf%C3%A9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Taller: Metodologías Activas</a:t>
            </a:r>
          </a:p>
          <a:p>
            <a:r>
              <a:rPr lang="es-ES" sz="1200" dirty="0" smtClean="0"/>
              <a:t>(Sábado 8 de junio de 2013)</a:t>
            </a:r>
            <a:endParaRPr lang="es-ES" sz="12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Tareas para la Casa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#1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Consigna</a:t>
            </a:r>
          </a:p>
          <a:p>
            <a:pPr>
              <a:buNone/>
            </a:pPr>
            <a:r>
              <a:rPr lang="es-ES" dirty="0" smtClean="0"/>
              <a:t>Comentar en el Foro (Sala de café) la carta Nº  4: </a:t>
            </a:r>
            <a:r>
              <a:rPr lang="es-ES" b="1" dirty="0" smtClean="0"/>
              <a:t>De las cualidades indispensables para el mejor desempeño de las maestras y los maestros progresistas.</a:t>
            </a:r>
            <a:endParaRPr lang="es-ES" dirty="0" smtClean="0"/>
          </a:p>
          <a:p>
            <a:pPr algn="ctr">
              <a:buNone/>
            </a:pPr>
            <a:r>
              <a:rPr lang="es-ES" dirty="0" smtClean="0"/>
              <a:t>¿Cómo participar?</a:t>
            </a:r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Entrar a :  </a:t>
            </a:r>
            <a:r>
              <a:rPr lang="es-ES" u="sng" dirty="0" smtClean="0">
                <a:hlinkClick r:id="rId2"/>
              </a:rPr>
              <a:t>http://didacticauniversitaria.jimdo.com/</a:t>
            </a: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Descargar el libro </a:t>
            </a:r>
            <a:r>
              <a:rPr lang="es-ES" b="1" i="1" dirty="0" smtClean="0"/>
              <a:t>Cartas a quien pretende enseñar </a:t>
            </a:r>
            <a:r>
              <a:rPr lang="es-ES" dirty="0" smtClean="0"/>
              <a:t> que se encuentra en TEXTOS: </a:t>
            </a:r>
            <a:r>
              <a:rPr lang="es-ES" u="sng" dirty="0" smtClean="0">
                <a:hlinkClick r:id="rId3"/>
              </a:rPr>
              <a:t>http://www38.jimdo.com/app/s8a40ca89d7c0f3e1/p885a1aa390729e55/</a:t>
            </a: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smtClean="0"/>
              <a:t>Y participar en el FORO que tiene el nombre de:</a:t>
            </a:r>
          </a:p>
          <a:p>
            <a:pPr marL="514350" indent="-514350">
              <a:buNone/>
            </a:pPr>
            <a:r>
              <a:rPr lang="es-ES" dirty="0" smtClean="0"/>
              <a:t>	Sala Café </a:t>
            </a:r>
            <a:r>
              <a:rPr lang="es-ES" u="sng" dirty="0" smtClean="0">
                <a:hlinkClick r:id="rId4"/>
              </a:rPr>
              <a:t>http://didacticauniversitaria.jimdo.com/sala-de-caf%C3%A9/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Trabajo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Diseñar un estudio de casos para la asignatura que imparte regularmente.</a:t>
            </a:r>
          </a:p>
          <a:p>
            <a:pPr>
              <a:buNone/>
            </a:pPr>
            <a:r>
              <a:rPr lang="es-ES" dirty="0" smtClean="0"/>
              <a:t>Criterios de evaluación:</a:t>
            </a:r>
          </a:p>
          <a:p>
            <a:r>
              <a:rPr lang="es-ES" dirty="0" smtClean="0"/>
              <a:t>Originalidad/Innovación</a:t>
            </a:r>
          </a:p>
          <a:p>
            <a:r>
              <a:rPr lang="es-ES" dirty="0" smtClean="0"/>
              <a:t>Buena planificación ( para una sesión de clases)</a:t>
            </a:r>
          </a:p>
          <a:p>
            <a:r>
              <a:rPr lang="es-ES" dirty="0" smtClean="0"/>
              <a:t>Que cumpla con los criterios de un Método de Casos.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Enviar los a trabajos a</a:t>
            </a:r>
            <a:r>
              <a:rPr lang="es-ES" smtClean="0"/>
              <a:t>: </a:t>
            </a:r>
            <a:r>
              <a:rPr lang="es-ES" smtClean="0">
                <a:solidFill>
                  <a:srgbClr val="FF0000"/>
                </a:solidFill>
              </a:rPr>
              <a:t>gestor.calidad2@utepsa.edu</a:t>
            </a:r>
            <a:endParaRPr lang="es-ES" dirty="0" smtClean="0">
              <a:solidFill>
                <a:srgbClr val="FF0000"/>
              </a:solidFill>
            </a:endParaRPr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Sistema de calificación del proceso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sz="3600" b="1" dirty="0" smtClean="0"/>
              <a:t>Ponderación </a:t>
            </a:r>
          </a:p>
          <a:p>
            <a:r>
              <a:rPr lang="es-ES" dirty="0" smtClean="0"/>
              <a:t>Asistencia 				30%</a:t>
            </a:r>
          </a:p>
          <a:p>
            <a:r>
              <a:rPr lang="es-ES" dirty="0" smtClean="0"/>
              <a:t>Comentarios en el FORO		20%</a:t>
            </a:r>
          </a:p>
          <a:p>
            <a:r>
              <a:rPr lang="es-ES" dirty="0" smtClean="0"/>
              <a:t>Elaboración Método de Casos	50%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1166</TotalTime>
  <Words>143</Words>
  <Application>Microsoft Office PowerPoint</Application>
  <PresentationFormat>Presentación en pantalla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Civil</vt:lpstr>
      <vt:lpstr>Tareas para la Casa</vt:lpstr>
      <vt:lpstr>Trabajo #1</vt:lpstr>
      <vt:lpstr>Trabajo 2</vt:lpstr>
      <vt:lpstr>Sistema de calificación del proceso</vt:lpstr>
    </vt:vector>
  </TitlesOfParts>
  <Company>Utepsa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Tareas para la Casa</dc:title>
  <dc:creator>pevera</dc:creator>
  <cp:lastModifiedBy>pevera</cp:lastModifiedBy>
  <cp:revision>12</cp:revision>
  <dcterms:created xsi:type="dcterms:W3CDTF">2013-06-07T22:40:13Z</dcterms:created>
  <dcterms:modified xsi:type="dcterms:W3CDTF">2013-06-12T19:59:59Z</dcterms:modified>
</cp:coreProperties>
</file>