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291" r:id="rId5"/>
    <p:sldId id="290" r:id="rId6"/>
    <p:sldId id="287" r:id="rId7"/>
    <p:sldId id="266" r:id="rId8"/>
    <p:sldId id="264" r:id="rId9"/>
    <p:sldId id="260" r:id="rId10"/>
    <p:sldId id="258" r:id="rId11"/>
    <p:sldId id="261" r:id="rId12"/>
    <p:sldId id="267" r:id="rId13"/>
    <p:sldId id="268" r:id="rId14"/>
    <p:sldId id="292" r:id="rId15"/>
    <p:sldId id="296" r:id="rId16"/>
    <p:sldId id="293" r:id="rId17"/>
    <p:sldId id="294" r:id="rId18"/>
    <p:sldId id="275" r:id="rId19"/>
    <p:sldId id="295" r:id="rId20"/>
    <p:sldId id="297" r:id="rId21"/>
    <p:sldId id="299" r:id="rId22"/>
    <p:sldId id="298" r:id="rId23"/>
    <p:sldId id="300" r:id="rId24"/>
    <p:sldId id="301" r:id="rId25"/>
    <p:sldId id="302" r:id="rId26"/>
    <p:sldId id="303" r:id="rId27"/>
    <p:sldId id="304" r:id="rId28"/>
    <p:sldId id="305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15E8E-5508-4EDE-8969-3CB2CF5FC0AE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C3A05E-1172-4D32-9256-67823B6D37B7}">
      <dgm:prSet phldrT="[Texto]"/>
      <dgm:spPr/>
      <dgm:t>
        <a:bodyPr/>
        <a:lstStyle/>
        <a:p>
          <a:r>
            <a:rPr lang="es-ES" dirty="0" smtClean="0"/>
            <a:t>a)</a:t>
          </a:r>
          <a:endParaRPr lang="es-ES" dirty="0"/>
        </a:p>
      </dgm:t>
    </dgm:pt>
    <dgm:pt modelId="{B7E5C2F6-F95E-479B-9E07-4B99599BF0F5}" type="parTrans" cxnId="{675338C4-51AC-404C-AE8C-6D67E53568B3}">
      <dgm:prSet/>
      <dgm:spPr/>
      <dgm:t>
        <a:bodyPr/>
        <a:lstStyle/>
        <a:p>
          <a:endParaRPr lang="es-ES"/>
        </a:p>
      </dgm:t>
    </dgm:pt>
    <dgm:pt modelId="{1C5FC542-04C1-42B1-A9C7-36F2E2DF7E29}" type="sibTrans" cxnId="{675338C4-51AC-404C-AE8C-6D67E53568B3}">
      <dgm:prSet/>
      <dgm:spPr/>
      <dgm:t>
        <a:bodyPr/>
        <a:lstStyle/>
        <a:p>
          <a:endParaRPr lang="es-ES"/>
        </a:p>
      </dgm:t>
    </dgm:pt>
    <dgm:pt modelId="{A9A40C2A-9E90-41C6-B70F-E252DE455E8E}">
      <dgm:prSet phldrT="[Texto]"/>
      <dgm:spPr/>
      <dgm:t>
        <a:bodyPr/>
        <a:lstStyle/>
        <a:p>
          <a:r>
            <a:rPr lang="es-ES" dirty="0" smtClean="0"/>
            <a:t>Aprendizaje Cooperativo</a:t>
          </a:r>
          <a:endParaRPr lang="es-ES" dirty="0"/>
        </a:p>
      </dgm:t>
    </dgm:pt>
    <dgm:pt modelId="{A160A014-4844-4F20-8D08-D039A0B34B16}" type="parTrans" cxnId="{D89A1CD2-8B38-4323-8A11-786647A85020}">
      <dgm:prSet/>
      <dgm:spPr/>
      <dgm:t>
        <a:bodyPr/>
        <a:lstStyle/>
        <a:p>
          <a:endParaRPr lang="es-ES"/>
        </a:p>
      </dgm:t>
    </dgm:pt>
    <dgm:pt modelId="{4F20A283-437D-432A-8926-7ED96117A226}" type="sibTrans" cxnId="{D89A1CD2-8B38-4323-8A11-786647A85020}">
      <dgm:prSet/>
      <dgm:spPr/>
      <dgm:t>
        <a:bodyPr/>
        <a:lstStyle/>
        <a:p>
          <a:endParaRPr lang="es-ES"/>
        </a:p>
      </dgm:t>
    </dgm:pt>
    <dgm:pt modelId="{4F086AF4-88E6-4BC9-8C0A-F438F6F378F5}">
      <dgm:prSet phldrT="[Texto]"/>
      <dgm:spPr/>
      <dgm:t>
        <a:bodyPr/>
        <a:lstStyle/>
        <a:p>
          <a:r>
            <a:rPr lang="es-ES" dirty="0" smtClean="0"/>
            <a:t>b)</a:t>
          </a:r>
          <a:endParaRPr lang="es-ES" dirty="0"/>
        </a:p>
      </dgm:t>
    </dgm:pt>
    <dgm:pt modelId="{BF5B58A6-F363-456D-A730-3B6B3CBF1C83}" type="parTrans" cxnId="{90E49D93-BD0D-4FB3-BB11-40A98593EBB7}">
      <dgm:prSet/>
      <dgm:spPr/>
      <dgm:t>
        <a:bodyPr/>
        <a:lstStyle/>
        <a:p>
          <a:endParaRPr lang="es-ES"/>
        </a:p>
      </dgm:t>
    </dgm:pt>
    <dgm:pt modelId="{E21AE7C3-70BF-499A-9CE7-B86DA3017D37}" type="sibTrans" cxnId="{90E49D93-BD0D-4FB3-BB11-40A98593EBB7}">
      <dgm:prSet/>
      <dgm:spPr/>
      <dgm:t>
        <a:bodyPr/>
        <a:lstStyle/>
        <a:p>
          <a:endParaRPr lang="es-ES"/>
        </a:p>
      </dgm:t>
    </dgm:pt>
    <dgm:pt modelId="{F4F5A35B-94B1-467E-A2DB-22F98A9D5443}">
      <dgm:prSet phldrT="[Texto]"/>
      <dgm:spPr/>
      <dgm:t>
        <a:bodyPr/>
        <a:lstStyle/>
        <a:p>
          <a:r>
            <a:rPr lang="es-ES" dirty="0" smtClean="0"/>
            <a:t>Aprendizaje basado en problemas</a:t>
          </a:r>
          <a:endParaRPr lang="es-ES" dirty="0"/>
        </a:p>
      </dgm:t>
    </dgm:pt>
    <dgm:pt modelId="{DE382EA9-F468-49C9-88BA-243339B4BC75}" type="parTrans" cxnId="{83751AEC-E65C-49F1-9566-A5FF92B78F67}">
      <dgm:prSet/>
      <dgm:spPr/>
      <dgm:t>
        <a:bodyPr/>
        <a:lstStyle/>
        <a:p>
          <a:endParaRPr lang="es-ES"/>
        </a:p>
      </dgm:t>
    </dgm:pt>
    <dgm:pt modelId="{4DCDB3A1-BC50-4528-A063-FC5A8FA5B6AC}" type="sibTrans" cxnId="{83751AEC-E65C-49F1-9566-A5FF92B78F67}">
      <dgm:prSet/>
      <dgm:spPr/>
      <dgm:t>
        <a:bodyPr/>
        <a:lstStyle/>
        <a:p>
          <a:endParaRPr lang="es-ES"/>
        </a:p>
      </dgm:t>
    </dgm:pt>
    <dgm:pt modelId="{EE3C269A-FB0D-4CBF-86DA-3AA17232A978}">
      <dgm:prSet phldrT="[Texto]"/>
      <dgm:spPr/>
      <dgm:t>
        <a:bodyPr/>
        <a:lstStyle/>
        <a:p>
          <a:r>
            <a:rPr lang="es-ES" dirty="0" smtClean="0"/>
            <a:t>c)</a:t>
          </a:r>
          <a:endParaRPr lang="es-ES" dirty="0"/>
        </a:p>
      </dgm:t>
    </dgm:pt>
    <dgm:pt modelId="{B386BB8D-3914-4716-A8C4-A21772FDB1B7}" type="parTrans" cxnId="{45ECE310-B15C-4008-AEF9-F6F7DF50A3FA}">
      <dgm:prSet/>
      <dgm:spPr/>
      <dgm:t>
        <a:bodyPr/>
        <a:lstStyle/>
        <a:p>
          <a:endParaRPr lang="es-ES"/>
        </a:p>
      </dgm:t>
    </dgm:pt>
    <dgm:pt modelId="{B50D7145-BB9C-44A2-81E5-A5C6062BCF15}" type="sibTrans" cxnId="{45ECE310-B15C-4008-AEF9-F6F7DF50A3FA}">
      <dgm:prSet/>
      <dgm:spPr/>
      <dgm:t>
        <a:bodyPr/>
        <a:lstStyle/>
        <a:p>
          <a:endParaRPr lang="es-ES"/>
        </a:p>
      </dgm:t>
    </dgm:pt>
    <dgm:pt modelId="{46F5E979-FA8E-4C5E-A0DF-449B25622D91}">
      <dgm:prSet phldrT="[Texto]"/>
      <dgm:spPr/>
      <dgm:t>
        <a:bodyPr/>
        <a:lstStyle/>
        <a:p>
          <a:r>
            <a:rPr lang="es-ES" dirty="0" smtClean="0"/>
            <a:t>Estudio de Casos</a:t>
          </a:r>
          <a:endParaRPr lang="es-ES" dirty="0"/>
        </a:p>
      </dgm:t>
    </dgm:pt>
    <dgm:pt modelId="{0AC52119-5341-43E3-AC32-0B77CDF11616}" type="parTrans" cxnId="{BE8A9681-21F6-4BEF-8F08-F6E86758359F}">
      <dgm:prSet/>
      <dgm:spPr/>
      <dgm:t>
        <a:bodyPr/>
        <a:lstStyle/>
        <a:p>
          <a:endParaRPr lang="es-ES"/>
        </a:p>
      </dgm:t>
    </dgm:pt>
    <dgm:pt modelId="{A8FBF176-CDB6-4444-B372-2063E79CFC26}" type="sibTrans" cxnId="{BE8A9681-21F6-4BEF-8F08-F6E86758359F}">
      <dgm:prSet/>
      <dgm:spPr/>
      <dgm:t>
        <a:bodyPr/>
        <a:lstStyle/>
        <a:p>
          <a:endParaRPr lang="es-ES"/>
        </a:p>
      </dgm:t>
    </dgm:pt>
    <dgm:pt modelId="{83171D1C-9F34-4E8B-B42E-1A1059AB212A}" type="pres">
      <dgm:prSet presAssocID="{1BF15E8E-5508-4EDE-8969-3CB2CF5FC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9C7F6D-3543-485D-B721-75384C025726}" type="pres">
      <dgm:prSet presAssocID="{E5C3A05E-1172-4D32-9256-67823B6D37B7}" presName="compositeNode" presStyleCnt="0">
        <dgm:presLayoutVars>
          <dgm:bulletEnabled val="1"/>
        </dgm:presLayoutVars>
      </dgm:prSet>
      <dgm:spPr/>
    </dgm:pt>
    <dgm:pt modelId="{7DAAF47E-1C8F-4CEC-89A2-664B96A72ECA}" type="pres">
      <dgm:prSet presAssocID="{E5C3A05E-1172-4D32-9256-67823B6D37B7}" presName="bgRect" presStyleLbl="node1" presStyleIdx="0" presStyleCnt="3"/>
      <dgm:spPr/>
      <dgm:t>
        <a:bodyPr/>
        <a:lstStyle/>
        <a:p>
          <a:endParaRPr lang="es-ES"/>
        </a:p>
      </dgm:t>
    </dgm:pt>
    <dgm:pt modelId="{148C62BD-BDCE-4292-93A3-57833687655B}" type="pres">
      <dgm:prSet presAssocID="{E5C3A05E-1172-4D32-9256-67823B6D37B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C34BEB-022A-4D64-AFA6-6454C05FF64E}" type="pres">
      <dgm:prSet presAssocID="{E5C3A05E-1172-4D32-9256-67823B6D37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472DE6-846D-43E7-A7E2-8E27EF2908ED}" type="pres">
      <dgm:prSet presAssocID="{1C5FC542-04C1-42B1-A9C7-36F2E2DF7E29}" presName="hSp" presStyleCnt="0"/>
      <dgm:spPr/>
    </dgm:pt>
    <dgm:pt modelId="{BBFB68A1-D003-4541-BC26-0ED077F8391E}" type="pres">
      <dgm:prSet presAssocID="{1C5FC542-04C1-42B1-A9C7-36F2E2DF7E29}" presName="vProcSp" presStyleCnt="0"/>
      <dgm:spPr/>
    </dgm:pt>
    <dgm:pt modelId="{4F813E80-C50F-43D6-BDA5-D2FF80F45380}" type="pres">
      <dgm:prSet presAssocID="{1C5FC542-04C1-42B1-A9C7-36F2E2DF7E29}" presName="vSp1" presStyleCnt="0"/>
      <dgm:spPr/>
    </dgm:pt>
    <dgm:pt modelId="{75859DE6-9B8C-449F-AFE5-1382AE604BFE}" type="pres">
      <dgm:prSet presAssocID="{1C5FC542-04C1-42B1-A9C7-36F2E2DF7E29}" presName="simulatedConn" presStyleLbl="solidFgAcc1" presStyleIdx="0" presStyleCnt="2"/>
      <dgm:spPr/>
    </dgm:pt>
    <dgm:pt modelId="{AB34DCB5-9563-46B1-9561-DAECE4C714A2}" type="pres">
      <dgm:prSet presAssocID="{1C5FC542-04C1-42B1-A9C7-36F2E2DF7E29}" presName="vSp2" presStyleCnt="0"/>
      <dgm:spPr/>
    </dgm:pt>
    <dgm:pt modelId="{5D2D7322-FD77-44C3-9DC3-1FCFAC7B553C}" type="pres">
      <dgm:prSet presAssocID="{1C5FC542-04C1-42B1-A9C7-36F2E2DF7E29}" presName="sibTrans" presStyleCnt="0"/>
      <dgm:spPr/>
    </dgm:pt>
    <dgm:pt modelId="{C4C86904-566F-46C3-8ECD-3BDBD0FCD604}" type="pres">
      <dgm:prSet presAssocID="{4F086AF4-88E6-4BC9-8C0A-F438F6F378F5}" presName="compositeNode" presStyleCnt="0">
        <dgm:presLayoutVars>
          <dgm:bulletEnabled val="1"/>
        </dgm:presLayoutVars>
      </dgm:prSet>
      <dgm:spPr/>
    </dgm:pt>
    <dgm:pt modelId="{1C3C402C-CE1E-4B4C-931B-EC8077C74E0A}" type="pres">
      <dgm:prSet presAssocID="{4F086AF4-88E6-4BC9-8C0A-F438F6F378F5}" presName="bgRect" presStyleLbl="node1" presStyleIdx="1" presStyleCnt="3"/>
      <dgm:spPr/>
      <dgm:t>
        <a:bodyPr/>
        <a:lstStyle/>
        <a:p>
          <a:endParaRPr lang="es-ES"/>
        </a:p>
      </dgm:t>
    </dgm:pt>
    <dgm:pt modelId="{3E759470-5E21-45EE-BBB0-E482A9ADEF54}" type="pres">
      <dgm:prSet presAssocID="{4F086AF4-88E6-4BC9-8C0A-F438F6F378F5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B87CB-9AA4-474D-A13A-F58F02234017}" type="pres">
      <dgm:prSet presAssocID="{4F086AF4-88E6-4BC9-8C0A-F438F6F378F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63C4B9-3014-4F7E-9A93-4602F4E33A15}" type="pres">
      <dgm:prSet presAssocID="{E21AE7C3-70BF-499A-9CE7-B86DA3017D37}" presName="hSp" presStyleCnt="0"/>
      <dgm:spPr/>
    </dgm:pt>
    <dgm:pt modelId="{A4A87169-CDB1-499B-BDAE-23DBE0E13C0D}" type="pres">
      <dgm:prSet presAssocID="{E21AE7C3-70BF-499A-9CE7-B86DA3017D37}" presName="vProcSp" presStyleCnt="0"/>
      <dgm:spPr/>
    </dgm:pt>
    <dgm:pt modelId="{F7D9DB30-986E-4DC6-AC3D-36F514DFC20A}" type="pres">
      <dgm:prSet presAssocID="{E21AE7C3-70BF-499A-9CE7-B86DA3017D37}" presName="vSp1" presStyleCnt="0"/>
      <dgm:spPr/>
    </dgm:pt>
    <dgm:pt modelId="{D8BDF64B-F6E4-4A5A-A909-3B377AB26300}" type="pres">
      <dgm:prSet presAssocID="{E21AE7C3-70BF-499A-9CE7-B86DA3017D37}" presName="simulatedConn" presStyleLbl="solidFgAcc1" presStyleIdx="1" presStyleCnt="2"/>
      <dgm:spPr/>
    </dgm:pt>
    <dgm:pt modelId="{04B02A53-E01C-4249-BB70-10DC6964AD75}" type="pres">
      <dgm:prSet presAssocID="{E21AE7C3-70BF-499A-9CE7-B86DA3017D37}" presName="vSp2" presStyleCnt="0"/>
      <dgm:spPr/>
    </dgm:pt>
    <dgm:pt modelId="{1B25B173-3053-4DD2-90B0-066CC240726E}" type="pres">
      <dgm:prSet presAssocID="{E21AE7C3-70BF-499A-9CE7-B86DA3017D37}" presName="sibTrans" presStyleCnt="0"/>
      <dgm:spPr/>
    </dgm:pt>
    <dgm:pt modelId="{3CF33737-68C7-4848-BFC6-046F2776A885}" type="pres">
      <dgm:prSet presAssocID="{EE3C269A-FB0D-4CBF-86DA-3AA17232A978}" presName="compositeNode" presStyleCnt="0">
        <dgm:presLayoutVars>
          <dgm:bulletEnabled val="1"/>
        </dgm:presLayoutVars>
      </dgm:prSet>
      <dgm:spPr/>
    </dgm:pt>
    <dgm:pt modelId="{4C1206F3-62E8-4B2E-BD31-62AE88C66824}" type="pres">
      <dgm:prSet presAssocID="{EE3C269A-FB0D-4CBF-86DA-3AA17232A978}" presName="bgRect" presStyleLbl="node1" presStyleIdx="2" presStyleCnt="3"/>
      <dgm:spPr/>
      <dgm:t>
        <a:bodyPr/>
        <a:lstStyle/>
        <a:p>
          <a:endParaRPr lang="es-ES"/>
        </a:p>
      </dgm:t>
    </dgm:pt>
    <dgm:pt modelId="{79E477B1-E176-4641-BE52-0CFE1C5C1DE5}" type="pres">
      <dgm:prSet presAssocID="{EE3C269A-FB0D-4CBF-86DA-3AA17232A97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1FD2B4-A94B-4A76-B5BA-F89C44991972}" type="pres">
      <dgm:prSet presAssocID="{EE3C269A-FB0D-4CBF-86DA-3AA17232A97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63D330-65AF-4280-A1D4-483012D9D74E}" type="presOf" srcId="{EE3C269A-FB0D-4CBF-86DA-3AA17232A978}" destId="{4C1206F3-62E8-4B2E-BD31-62AE88C66824}" srcOrd="0" destOrd="0" presId="urn:microsoft.com/office/officeart/2005/8/layout/hProcess7"/>
    <dgm:cxn modelId="{B4AAFB50-CB4A-45C6-B02B-7DEC974085A3}" type="presOf" srcId="{4F086AF4-88E6-4BC9-8C0A-F438F6F378F5}" destId="{1C3C402C-CE1E-4B4C-931B-EC8077C74E0A}" srcOrd="0" destOrd="0" presId="urn:microsoft.com/office/officeart/2005/8/layout/hProcess7"/>
    <dgm:cxn modelId="{675338C4-51AC-404C-AE8C-6D67E53568B3}" srcId="{1BF15E8E-5508-4EDE-8969-3CB2CF5FC0AE}" destId="{E5C3A05E-1172-4D32-9256-67823B6D37B7}" srcOrd="0" destOrd="0" parTransId="{B7E5C2F6-F95E-479B-9E07-4B99599BF0F5}" sibTransId="{1C5FC542-04C1-42B1-A9C7-36F2E2DF7E29}"/>
    <dgm:cxn modelId="{90E49D93-BD0D-4FB3-BB11-40A98593EBB7}" srcId="{1BF15E8E-5508-4EDE-8969-3CB2CF5FC0AE}" destId="{4F086AF4-88E6-4BC9-8C0A-F438F6F378F5}" srcOrd="1" destOrd="0" parTransId="{BF5B58A6-F363-456D-A730-3B6B3CBF1C83}" sibTransId="{E21AE7C3-70BF-499A-9CE7-B86DA3017D37}"/>
    <dgm:cxn modelId="{45ECE310-B15C-4008-AEF9-F6F7DF50A3FA}" srcId="{1BF15E8E-5508-4EDE-8969-3CB2CF5FC0AE}" destId="{EE3C269A-FB0D-4CBF-86DA-3AA17232A978}" srcOrd="2" destOrd="0" parTransId="{B386BB8D-3914-4716-A8C4-A21772FDB1B7}" sibTransId="{B50D7145-BB9C-44A2-81E5-A5C6062BCF15}"/>
    <dgm:cxn modelId="{05EFE0EF-D498-4588-8ACA-2A684C3BA6E6}" type="presOf" srcId="{E5C3A05E-1172-4D32-9256-67823B6D37B7}" destId="{7DAAF47E-1C8F-4CEC-89A2-664B96A72ECA}" srcOrd="0" destOrd="0" presId="urn:microsoft.com/office/officeart/2005/8/layout/hProcess7"/>
    <dgm:cxn modelId="{A0BE76EC-46FC-4987-862E-4AE288D846BC}" type="presOf" srcId="{46F5E979-FA8E-4C5E-A0DF-449B25622D91}" destId="{8D1FD2B4-A94B-4A76-B5BA-F89C44991972}" srcOrd="0" destOrd="0" presId="urn:microsoft.com/office/officeart/2005/8/layout/hProcess7"/>
    <dgm:cxn modelId="{8BD56E74-0ABA-4063-9C93-ABCA033B48F4}" type="presOf" srcId="{1BF15E8E-5508-4EDE-8969-3CB2CF5FC0AE}" destId="{83171D1C-9F34-4E8B-B42E-1A1059AB212A}" srcOrd="0" destOrd="0" presId="urn:microsoft.com/office/officeart/2005/8/layout/hProcess7"/>
    <dgm:cxn modelId="{BE8A9681-21F6-4BEF-8F08-F6E86758359F}" srcId="{EE3C269A-FB0D-4CBF-86DA-3AA17232A978}" destId="{46F5E979-FA8E-4C5E-A0DF-449B25622D91}" srcOrd="0" destOrd="0" parTransId="{0AC52119-5341-43E3-AC32-0B77CDF11616}" sibTransId="{A8FBF176-CDB6-4444-B372-2063E79CFC26}"/>
    <dgm:cxn modelId="{4AD02CBC-BE23-49E1-B0DC-A3B8E9721162}" type="presOf" srcId="{F4F5A35B-94B1-467E-A2DB-22F98A9D5443}" destId="{70AB87CB-9AA4-474D-A13A-F58F02234017}" srcOrd="0" destOrd="0" presId="urn:microsoft.com/office/officeart/2005/8/layout/hProcess7"/>
    <dgm:cxn modelId="{83751AEC-E65C-49F1-9566-A5FF92B78F67}" srcId="{4F086AF4-88E6-4BC9-8C0A-F438F6F378F5}" destId="{F4F5A35B-94B1-467E-A2DB-22F98A9D5443}" srcOrd="0" destOrd="0" parTransId="{DE382EA9-F468-49C9-88BA-243339B4BC75}" sibTransId="{4DCDB3A1-BC50-4528-A063-FC5A8FA5B6AC}"/>
    <dgm:cxn modelId="{63B3FF84-0BED-4408-9012-7B92DEFFA41E}" type="presOf" srcId="{E5C3A05E-1172-4D32-9256-67823B6D37B7}" destId="{148C62BD-BDCE-4292-93A3-57833687655B}" srcOrd="1" destOrd="0" presId="urn:microsoft.com/office/officeart/2005/8/layout/hProcess7"/>
    <dgm:cxn modelId="{B90DA8ED-0804-4EC8-B853-035174200EE5}" type="presOf" srcId="{A9A40C2A-9E90-41C6-B70F-E252DE455E8E}" destId="{93C34BEB-022A-4D64-AFA6-6454C05FF64E}" srcOrd="0" destOrd="0" presId="urn:microsoft.com/office/officeart/2005/8/layout/hProcess7"/>
    <dgm:cxn modelId="{6C69E07A-DE8A-49F8-8468-42AC1CE27D4E}" type="presOf" srcId="{EE3C269A-FB0D-4CBF-86DA-3AA17232A978}" destId="{79E477B1-E176-4641-BE52-0CFE1C5C1DE5}" srcOrd="1" destOrd="0" presId="urn:microsoft.com/office/officeart/2005/8/layout/hProcess7"/>
    <dgm:cxn modelId="{D89A1CD2-8B38-4323-8A11-786647A85020}" srcId="{E5C3A05E-1172-4D32-9256-67823B6D37B7}" destId="{A9A40C2A-9E90-41C6-B70F-E252DE455E8E}" srcOrd="0" destOrd="0" parTransId="{A160A014-4844-4F20-8D08-D039A0B34B16}" sibTransId="{4F20A283-437D-432A-8926-7ED96117A226}"/>
    <dgm:cxn modelId="{FA764A3D-6A34-4045-8A1C-64934F86D752}" type="presOf" srcId="{4F086AF4-88E6-4BC9-8C0A-F438F6F378F5}" destId="{3E759470-5E21-45EE-BBB0-E482A9ADEF54}" srcOrd="1" destOrd="0" presId="urn:microsoft.com/office/officeart/2005/8/layout/hProcess7"/>
    <dgm:cxn modelId="{EB086519-E669-4E5D-A6E0-9C94F268E925}" type="presParOf" srcId="{83171D1C-9F34-4E8B-B42E-1A1059AB212A}" destId="{C19C7F6D-3543-485D-B721-75384C025726}" srcOrd="0" destOrd="0" presId="urn:microsoft.com/office/officeart/2005/8/layout/hProcess7"/>
    <dgm:cxn modelId="{841DF877-2FEA-462C-9C13-6AE5ABD45D34}" type="presParOf" srcId="{C19C7F6D-3543-485D-B721-75384C025726}" destId="{7DAAF47E-1C8F-4CEC-89A2-664B96A72ECA}" srcOrd="0" destOrd="0" presId="urn:microsoft.com/office/officeart/2005/8/layout/hProcess7"/>
    <dgm:cxn modelId="{BE7681E8-10F8-4B62-8136-9D036122EDA0}" type="presParOf" srcId="{C19C7F6D-3543-485D-B721-75384C025726}" destId="{148C62BD-BDCE-4292-93A3-57833687655B}" srcOrd="1" destOrd="0" presId="urn:microsoft.com/office/officeart/2005/8/layout/hProcess7"/>
    <dgm:cxn modelId="{5375042D-235F-41C8-ACCA-18D9E59AC517}" type="presParOf" srcId="{C19C7F6D-3543-485D-B721-75384C025726}" destId="{93C34BEB-022A-4D64-AFA6-6454C05FF64E}" srcOrd="2" destOrd="0" presId="urn:microsoft.com/office/officeart/2005/8/layout/hProcess7"/>
    <dgm:cxn modelId="{641347C5-4D61-408A-BFE1-E2A072294F36}" type="presParOf" srcId="{83171D1C-9F34-4E8B-B42E-1A1059AB212A}" destId="{6A472DE6-846D-43E7-A7E2-8E27EF2908ED}" srcOrd="1" destOrd="0" presId="urn:microsoft.com/office/officeart/2005/8/layout/hProcess7"/>
    <dgm:cxn modelId="{D7B1B3F0-0A2D-4B97-99D3-F2467A0F41D2}" type="presParOf" srcId="{83171D1C-9F34-4E8B-B42E-1A1059AB212A}" destId="{BBFB68A1-D003-4541-BC26-0ED077F8391E}" srcOrd="2" destOrd="0" presId="urn:microsoft.com/office/officeart/2005/8/layout/hProcess7"/>
    <dgm:cxn modelId="{D63C9AA2-5CF1-4B8B-9268-DB24B8F209D1}" type="presParOf" srcId="{BBFB68A1-D003-4541-BC26-0ED077F8391E}" destId="{4F813E80-C50F-43D6-BDA5-D2FF80F45380}" srcOrd="0" destOrd="0" presId="urn:microsoft.com/office/officeart/2005/8/layout/hProcess7"/>
    <dgm:cxn modelId="{57EE57D2-027B-4B81-B635-33B558B44625}" type="presParOf" srcId="{BBFB68A1-D003-4541-BC26-0ED077F8391E}" destId="{75859DE6-9B8C-449F-AFE5-1382AE604BFE}" srcOrd="1" destOrd="0" presId="urn:microsoft.com/office/officeart/2005/8/layout/hProcess7"/>
    <dgm:cxn modelId="{E2746A75-6F6E-4AA1-94F0-9FE112AAA2D8}" type="presParOf" srcId="{BBFB68A1-D003-4541-BC26-0ED077F8391E}" destId="{AB34DCB5-9563-46B1-9561-DAECE4C714A2}" srcOrd="2" destOrd="0" presId="urn:microsoft.com/office/officeart/2005/8/layout/hProcess7"/>
    <dgm:cxn modelId="{79E695A4-A2D3-4202-A06B-E5CAF7C86E37}" type="presParOf" srcId="{83171D1C-9F34-4E8B-B42E-1A1059AB212A}" destId="{5D2D7322-FD77-44C3-9DC3-1FCFAC7B553C}" srcOrd="3" destOrd="0" presId="urn:microsoft.com/office/officeart/2005/8/layout/hProcess7"/>
    <dgm:cxn modelId="{D53E025D-D890-4204-8805-4BE19BEAC747}" type="presParOf" srcId="{83171D1C-9F34-4E8B-B42E-1A1059AB212A}" destId="{C4C86904-566F-46C3-8ECD-3BDBD0FCD604}" srcOrd="4" destOrd="0" presId="urn:microsoft.com/office/officeart/2005/8/layout/hProcess7"/>
    <dgm:cxn modelId="{CBEB89B1-7A9A-4B06-8B52-D753B0D25F79}" type="presParOf" srcId="{C4C86904-566F-46C3-8ECD-3BDBD0FCD604}" destId="{1C3C402C-CE1E-4B4C-931B-EC8077C74E0A}" srcOrd="0" destOrd="0" presId="urn:microsoft.com/office/officeart/2005/8/layout/hProcess7"/>
    <dgm:cxn modelId="{D30C04AA-845A-4869-9C1C-480E69857500}" type="presParOf" srcId="{C4C86904-566F-46C3-8ECD-3BDBD0FCD604}" destId="{3E759470-5E21-45EE-BBB0-E482A9ADEF54}" srcOrd="1" destOrd="0" presId="urn:microsoft.com/office/officeart/2005/8/layout/hProcess7"/>
    <dgm:cxn modelId="{F626614F-14BC-44DF-9221-D18A0AA91D2E}" type="presParOf" srcId="{C4C86904-566F-46C3-8ECD-3BDBD0FCD604}" destId="{70AB87CB-9AA4-474D-A13A-F58F02234017}" srcOrd="2" destOrd="0" presId="urn:microsoft.com/office/officeart/2005/8/layout/hProcess7"/>
    <dgm:cxn modelId="{297F4286-A197-49D9-B0A8-4A641C717E13}" type="presParOf" srcId="{83171D1C-9F34-4E8B-B42E-1A1059AB212A}" destId="{1863C4B9-3014-4F7E-9A93-4602F4E33A15}" srcOrd="5" destOrd="0" presId="urn:microsoft.com/office/officeart/2005/8/layout/hProcess7"/>
    <dgm:cxn modelId="{AAEB94F5-1F17-4EC3-B69C-F422EF72BA26}" type="presParOf" srcId="{83171D1C-9F34-4E8B-B42E-1A1059AB212A}" destId="{A4A87169-CDB1-499B-BDAE-23DBE0E13C0D}" srcOrd="6" destOrd="0" presId="urn:microsoft.com/office/officeart/2005/8/layout/hProcess7"/>
    <dgm:cxn modelId="{15E4D49B-2D45-4E30-B7B8-F69D47472525}" type="presParOf" srcId="{A4A87169-CDB1-499B-BDAE-23DBE0E13C0D}" destId="{F7D9DB30-986E-4DC6-AC3D-36F514DFC20A}" srcOrd="0" destOrd="0" presId="urn:microsoft.com/office/officeart/2005/8/layout/hProcess7"/>
    <dgm:cxn modelId="{EFC08CAD-47EB-4FB2-ADAF-49DA29EF5E3F}" type="presParOf" srcId="{A4A87169-CDB1-499B-BDAE-23DBE0E13C0D}" destId="{D8BDF64B-F6E4-4A5A-A909-3B377AB26300}" srcOrd="1" destOrd="0" presId="urn:microsoft.com/office/officeart/2005/8/layout/hProcess7"/>
    <dgm:cxn modelId="{6863BA67-5B83-4EAC-AA20-1E5775F0BFD8}" type="presParOf" srcId="{A4A87169-CDB1-499B-BDAE-23DBE0E13C0D}" destId="{04B02A53-E01C-4249-BB70-10DC6964AD75}" srcOrd="2" destOrd="0" presId="urn:microsoft.com/office/officeart/2005/8/layout/hProcess7"/>
    <dgm:cxn modelId="{FC1847EB-F49F-4836-B12C-B03691E99EBF}" type="presParOf" srcId="{83171D1C-9F34-4E8B-B42E-1A1059AB212A}" destId="{1B25B173-3053-4DD2-90B0-066CC240726E}" srcOrd="7" destOrd="0" presId="urn:microsoft.com/office/officeart/2005/8/layout/hProcess7"/>
    <dgm:cxn modelId="{6000EA41-A5A3-40E8-A2A9-BBB71DCB162D}" type="presParOf" srcId="{83171D1C-9F34-4E8B-B42E-1A1059AB212A}" destId="{3CF33737-68C7-4848-BFC6-046F2776A885}" srcOrd="8" destOrd="0" presId="urn:microsoft.com/office/officeart/2005/8/layout/hProcess7"/>
    <dgm:cxn modelId="{B69DF15B-0865-443F-9B58-196767485FA3}" type="presParOf" srcId="{3CF33737-68C7-4848-BFC6-046F2776A885}" destId="{4C1206F3-62E8-4B2E-BD31-62AE88C66824}" srcOrd="0" destOrd="0" presId="urn:microsoft.com/office/officeart/2005/8/layout/hProcess7"/>
    <dgm:cxn modelId="{F7790F52-B557-486A-8542-4BEBDA7CA5A5}" type="presParOf" srcId="{3CF33737-68C7-4848-BFC6-046F2776A885}" destId="{79E477B1-E176-4641-BE52-0CFE1C5C1DE5}" srcOrd="1" destOrd="0" presId="urn:microsoft.com/office/officeart/2005/8/layout/hProcess7"/>
    <dgm:cxn modelId="{0F77321B-0195-4566-A834-1386DE72E5B2}" type="presParOf" srcId="{3CF33737-68C7-4848-BFC6-046F2776A885}" destId="{8D1FD2B4-A94B-4A76-B5BA-F89C4499197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26F1F-09A3-4379-9FF5-C2EFB3F53D7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0FE5D10-73F5-4FDA-8135-1B813BB2745E}">
      <dgm:prSet phldrT="[Texto]"/>
      <dgm:spPr/>
      <dgm:t>
        <a:bodyPr/>
        <a:lstStyle/>
        <a:p>
          <a:r>
            <a:rPr lang="es-ES" dirty="0" smtClean="0">
              <a:solidFill>
                <a:srgbClr val="FFFF00"/>
              </a:solidFill>
            </a:rPr>
            <a:t>Aprendizaje  Cooperativo</a:t>
          </a:r>
          <a:endParaRPr lang="es-ES" dirty="0">
            <a:solidFill>
              <a:srgbClr val="FFFF00"/>
            </a:solidFill>
          </a:endParaRPr>
        </a:p>
      </dgm:t>
    </dgm:pt>
    <dgm:pt modelId="{80B25402-83A1-4E45-B431-22D5DBBE3937}" type="parTrans" cxnId="{B76AF9A5-74DF-4E6D-A124-FEEABCE1113C}">
      <dgm:prSet/>
      <dgm:spPr/>
      <dgm:t>
        <a:bodyPr/>
        <a:lstStyle/>
        <a:p>
          <a:endParaRPr lang="es-ES"/>
        </a:p>
      </dgm:t>
    </dgm:pt>
    <dgm:pt modelId="{C1B655BE-0F85-4850-9CFA-B28D88E740F6}" type="sibTrans" cxnId="{B76AF9A5-74DF-4E6D-A124-FEEABCE1113C}">
      <dgm:prSet/>
      <dgm:spPr/>
      <dgm:t>
        <a:bodyPr/>
        <a:lstStyle/>
        <a:p>
          <a:endParaRPr lang="es-ES"/>
        </a:p>
      </dgm:t>
    </dgm:pt>
    <dgm:pt modelId="{2B2BA509-08E3-4DE7-A254-7D8A349CDD01}">
      <dgm:prSet phldrT="[Texto]"/>
      <dgm:spPr/>
      <dgm:t>
        <a:bodyPr/>
        <a:lstStyle/>
        <a:p>
          <a:r>
            <a:rPr lang="es-ES" dirty="0" smtClean="0"/>
            <a:t>Profesos medidor entre el conocimiento y el estudiante</a:t>
          </a:r>
          <a:endParaRPr lang="es-ES" dirty="0"/>
        </a:p>
      </dgm:t>
    </dgm:pt>
    <dgm:pt modelId="{11F7C532-FB66-4751-BEBE-85ED0938B67C}" type="parTrans" cxnId="{020E23A9-A820-48C6-B089-6C5665305DCA}">
      <dgm:prSet/>
      <dgm:spPr/>
      <dgm:t>
        <a:bodyPr/>
        <a:lstStyle/>
        <a:p>
          <a:endParaRPr lang="es-ES"/>
        </a:p>
      </dgm:t>
    </dgm:pt>
    <dgm:pt modelId="{CE54E289-A326-40E3-B0ED-70F33161EEE8}" type="sibTrans" cxnId="{020E23A9-A820-48C6-B089-6C5665305DCA}">
      <dgm:prSet/>
      <dgm:spPr/>
      <dgm:t>
        <a:bodyPr/>
        <a:lstStyle/>
        <a:p>
          <a:endParaRPr lang="es-ES"/>
        </a:p>
      </dgm:t>
    </dgm:pt>
    <dgm:pt modelId="{3D9F7E03-FA20-4A7B-A935-6AA047480E16}">
      <dgm:prSet phldrT="[Texto]"/>
      <dgm:spPr/>
      <dgm:t>
        <a:bodyPr/>
        <a:lstStyle/>
        <a:p>
          <a:r>
            <a:rPr lang="es-ES" dirty="0" smtClean="0"/>
            <a:t>Desarrolla la autonomía del estudiante</a:t>
          </a:r>
          <a:endParaRPr lang="es-ES" dirty="0"/>
        </a:p>
      </dgm:t>
    </dgm:pt>
    <dgm:pt modelId="{1BA80168-5560-4024-AB98-803D3C932EA5}" type="parTrans" cxnId="{6CA1CFDE-F627-4EA5-988F-188A5D7D45F2}">
      <dgm:prSet/>
      <dgm:spPr/>
      <dgm:t>
        <a:bodyPr/>
        <a:lstStyle/>
        <a:p>
          <a:endParaRPr lang="es-ES"/>
        </a:p>
      </dgm:t>
    </dgm:pt>
    <dgm:pt modelId="{2572ABEC-B30C-471E-A44E-DE3CCEA67CA7}" type="sibTrans" cxnId="{6CA1CFDE-F627-4EA5-988F-188A5D7D45F2}">
      <dgm:prSet/>
      <dgm:spPr/>
      <dgm:t>
        <a:bodyPr/>
        <a:lstStyle/>
        <a:p>
          <a:endParaRPr lang="es-ES"/>
        </a:p>
      </dgm:t>
    </dgm:pt>
    <dgm:pt modelId="{664F7E9D-DDD5-4075-A18F-679EC3DA0018}">
      <dgm:prSet phldrT="[Texto]"/>
      <dgm:spPr/>
      <dgm:t>
        <a:bodyPr/>
        <a:lstStyle/>
        <a:p>
          <a:r>
            <a:rPr lang="es-ES" dirty="0" smtClean="0"/>
            <a:t>Desarrolla procesos </a:t>
          </a:r>
          <a:r>
            <a:rPr lang="es-ES" dirty="0" err="1" smtClean="0"/>
            <a:t>metacognitivos</a:t>
          </a:r>
          <a:endParaRPr lang="es-ES" dirty="0"/>
        </a:p>
      </dgm:t>
    </dgm:pt>
    <dgm:pt modelId="{B5ED8F54-D795-4549-90DF-2F333203B5DA}" type="parTrans" cxnId="{7826CB7C-A4A4-44F1-8D51-5E740F6DA97C}">
      <dgm:prSet/>
      <dgm:spPr/>
      <dgm:t>
        <a:bodyPr/>
        <a:lstStyle/>
        <a:p>
          <a:endParaRPr lang="es-ES"/>
        </a:p>
      </dgm:t>
    </dgm:pt>
    <dgm:pt modelId="{C54AE484-7FB8-4FA4-A451-842430A68D2C}" type="sibTrans" cxnId="{7826CB7C-A4A4-44F1-8D51-5E740F6DA97C}">
      <dgm:prSet/>
      <dgm:spPr/>
      <dgm:t>
        <a:bodyPr/>
        <a:lstStyle/>
        <a:p>
          <a:endParaRPr lang="es-ES"/>
        </a:p>
      </dgm:t>
    </dgm:pt>
    <dgm:pt modelId="{259B7853-AEF2-4D43-BE9A-AF3B848C0BC0}">
      <dgm:prSet/>
      <dgm:spPr/>
      <dgm:t>
        <a:bodyPr/>
        <a:lstStyle/>
        <a:p>
          <a:r>
            <a:rPr lang="es-ES" dirty="0" smtClean="0"/>
            <a:t>Construcción Social del Conocimiento </a:t>
          </a:r>
          <a:endParaRPr lang="es-ES" dirty="0"/>
        </a:p>
      </dgm:t>
    </dgm:pt>
    <dgm:pt modelId="{FE5B10CC-37BC-4C7D-B95B-B94A4AB441B9}" type="parTrans" cxnId="{6DD665DC-7ED0-45DD-9E11-E83F06293219}">
      <dgm:prSet/>
      <dgm:spPr/>
      <dgm:t>
        <a:bodyPr/>
        <a:lstStyle/>
        <a:p>
          <a:endParaRPr lang="es-ES"/>
        </a:p>
      </dgm:t>
    </dgm:pt>
    <dgm:pt modelId="{61009E62-C1A5-4E66-A3CD-FBC7AB785249}" type="sibTrans" cxnId="{6DD665DC-7ED0-45DD-9E11-E83F06293219}">
      <dgm:prSet/>
      <dgm:spPr/>
      <dgm:t>
        <a:bodyPr/>
        <a:lstStyle/>
        <a:p>
          <a:endParaRPr lang="es-ES"/>
        </a:p>
      </dgm:t>
    </dgm:pt>
    <dgm:pt modelId="{73C847A0-DC8B-4641-BB0F-B42AE9AB26DF}">
      <dgm:prSet/>
      <dgm:spPr/>
      <dgm:t>
        <a:bodyPr/>
        <a:lstStyle/>
        <a:p>
          <a:r>
            <a:rPr lang="es-ES" dirty="0" smtClean="0"/>
            <a:t>Se trabaja fuera y dentro el aula</a:t>
          </a:r>
          <a:endParaRPr lang="es-ES" dirty="0"/>
        </a:p>
      </dgm:t>
    </dgm:pt>
    <dgm:pt modelId="{D157F2C9-208D-440D-92EF-BC834AC318A0}" type="parTrans" cxnId="{85CE5F8A-889F-4CA2-ABF4-8579B3A60613}">
      <dgm:prSet/>
      <dgm:spPr/>
      <dgm:t>
        <a:bodyPr/>
        <a:lstStyle/>
        <a:p>
          <a:endParaRPr lang="es-ES"/>
        </a:p>
      </dgm:t>
    </dgm:pt>
    <dgm:pt modelId="{D6AC5AEF-E308-473E-A052-B33E0AE7298A}" type="sibTrans" cxnId="{85CE5F8A-889F-4CA2-ABF4-8579B3A60613}">
      <dgm:prSet/>
      <dgm:spPr/>
      <dgm:t>
        <a:bodyPr/>
        <a:lstStyle/>
        <a:p>
          <a:endParaRPr lang="es-ES"/>
        </a:p>
      </dgm:t>
    </dgm:pt>
    <dgm:pt modelId="{DDD9DBEE-A0B9-4531-9616-CE17FC3FC6D8}" type="pres">
      <dgm:prSet presAssocID="{59A26F1F-09A3-4379-9FF5-C2EFB3F53D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AE6B72-1630-43D5-8DC6-164D8746FDF7}" type="pres">
      <dgm:prSet presAssocID="{30FE5D10-73F5-4FDA-8135-1B813BB2745E}" presName="centerShape" presStyleLbl="node0" presStyleIdx="0" presStyleCnt="1"/>
      <dgm:spPr/>
      <dgm:t>
        <a:bodyPr/>
        <a:lstStyle/>
        <a:p>
          <a:endParaRPr lang="es-ES"/>
        </a:p>
      </dgm:t>
    </dgm:pt>
    <dgm:pt modelId="{36C0D392-7610-44A3-AA3B-FF22C8EF6DF6}" type="pres">
      <dgm:prSet presAssocID="{FE5B10CC-37BC-4C7D-B95B-B94A4AB441B9}" presName="parTrans" presStyleLbl="sibTrans2D1" presStyleIdx="0" presStyleCnt="5"/>
      <dgm:spPr/>
      <dgm:t>
        <a:bodyPr/>
        <a:lstStyle/>
        <a:p>
          <a:endParaRPr lang="es-ES"/>
        </a:p>
      </dgm:t>
    </dgm:pt>
    <dgm:pt modelId="{3781C7ED-F39D-4DCE-877A-F8C959EBBC38}" type="pres">
      <dgm:prSet presAssocID="{FE5B10CC-37BC-4C7D-B95B-B94A4AB441B9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DAB0FF50-8896-40C9-B1F7-9B6140986A5A}" type="pres">
      <dgm:prSet presAssocID="{259B7853-AEF2-4D43-BE9A-AF3B848C0BC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31B6AF-8771-4AB4-8876-42B212BBC7AC}" type="pres">
      <dgm:prSet presAssocID="{D157F2C9-208D-440D-92EF-BC834AC318A0}" presName="parTrans" presStyleLbl="sibTrans2D1" presStyleIdx="1" presStyleCnt="5"/>
      <dgm:spPr/>
      <dgm:t>
        <a:bodyPr/>
        <a:lstStyle/>
        <a:p>
          <a:endParaRPr lang="es-ES"/>
        </a:p>
      </dgm:t>
    </dgm:pt>
    <dgm:pt modelId="{C939ACD0-DF64-43BD-9CA2-8C2424DECBD3}" type="pres">
      <dgm:prSet presAssocID="{D157F2C9-208D-440D-92EF-BC834AC318A0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307E5E68-C3BC-4850-864E-077910F8546E}" type="pres">
      <dgm:prSet presAssocID="{73C847A0-DC8B-4641-BB0F-B42AE9AB26D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3A30E4-9C80-4D4E-857B-4CFF98334B96}" type="pres">
      <dgm:prSet presAssocID="{11F7C532-FB66-4751-BEBE-85ED0938B67C}" presName="parTrans" presStyleLbl="sibTrans2D1" presStyleIdx="2" presStyleCnt="5"/>
      <dgm:spPr/>
      <dgm:t>
        <a:bodyPr/>
        <a:lstStyle/>
        <a:p>
          <a:endParaRPr lang="es-ES"/>
        </a:p>
      </dgm:t>
    </dgm:pt>
    <dgm:pt modelId="{DAF6BC3F-42DC-4BF7-A876-2AE8C63D3B5B}" type="pres">
      <dgm:prSet presAssocID="{11F7C532-FB66-4751-BEBE-85ED0938B67C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E3D4EBCE-5299-4630-B5D6-821ACBF2E49A}" type="pres">
      <dgm:prSet presAssocID="{2B2BA509-08E3-4DE7-A254-7D8A349CDD0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FC3F7A-732E-4D57-ADFA-60154D282469}" type="pres">
      <dgm:prSet presAssocID="{1BA80168-5560-4024-AB98-803D3C932EA5}" presName="parTrans" presStyleLbl="sibTrans2D1" presStyleIdx="3" presStyleCnt="5"/>
      <dgm:spPr/>
      <dgm:t>
        <a:bodyPr/>
        <a:lstStyle/>
        <a:p>
          <a:endParaRPr lang="es-ES"/>
        </a:p>
      </dgm:t>
    </dgm:pt>
    <dgm:pt modelId="{5878A84A-2AC0-4E78-B3F0-97B9B3B20B7F}" type="pres">
      <dgm:prSet presAssocID="{1BA80168-5560-4024-AB98-803D3C932EA5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B8B92715-E420-446F-A48B-C5264BCE44C6}" type="pres">
      <dgm:prSet presAssocID="{3D9F7E03-FA20-4A7B-A935-6AA047480E1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7DE3F9-A14A-4AD5-8D16-E8B28042B9AE}" type="pres">
      <dgm:prSet presAssocID="{B5ED8F54-D795-4549-90DF-2F333203B5DA}" presName="parTrans" presStyleLbl="sibTrans2D1" presStyleIdx="4" presStyleCnt="5"/>
      <dgm:spPr/>
      <dgm:t>
        <a:bodyPr/>
        <a:lstStyle/>
        <a:p>
          <a:endParaRPr lang="es-ES"/>
        </a:p>
      </dgm:t>
    </dgm:pt>
    <dgm:pt modelId="{7257C6C7-0596-4A29-A037-E4D3431410BF}" type="pres">
      <dgm:prSet presAssocID="{B5ED8F54-D795-4549-90DF-2F333203B5DA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27538284-AC4F-4619-AC0C-5688C6CF3357}" type="pres">
      <dgm:prSet presAssocID="{664F7E9D-DDD5-4075-A18F-679EC3DA00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77EE9D-2724-4F92-AA99-4F2E5A9BCC50}" type="presOf" srcId="{30FE5D10-73F5-4FDA-8135-1B813BB2745E}" destId="{96AE6B72-1630-43D5-8DC6-164D8746FDF7}" srcOrd="0" destOrd="0" presId="urn:microsoft.com/office/officeart/2005/8/layout/radial5"/>
    <dgm:cxn modelId="{A218AD7E-0741-4CA0-93C7-F430879C0E5D}" type="presOf" srcId="{664F7E9D-DDD5-4075-A18F-679EC3DA0018}" destId="{27538284-AC4F-4619-AC0C-5688C6CF3357}" srcOrd="0" destOrd="0" presId="urn:microsoft.com/office/officeart/2005/8/layout/radial5"/>
    <dgm:cxn modelId="{7826CB7C-A4A4-44F1-8D51-5E740F6DA97C}" srcId="{30FE5D10-73F5-4FDA-8135-1B813BB2745E}" destId="{664F7E9D-DDD5-4075-A18F-679EC3DA0018}" srcOrd="4" destOrd="0" parTransId="{B5ED8F54-D795-4549-90DF-2F333203B5DA}" sibTransId="{C54AE484-7FB8-4FA4-A451-842430A68D2C}"/>
    <dgm:cxn modelId="{121FF8F9-22B0-429F-980C-4301330EE4E0}" type="presOf" srcId="{D157F2C9-208D-440D-92EF-BC834AC318A0}" destId="{C939ACD0-DF64-43BD-9CA2-8C2424DECBD3}" srcOrd="1" destOrd="0" presId="urn:microsoft.com/office/officeart/2005/8/layout/radial5"/>
    <dgm:cxn modelId="{F78FBF3D-A8F9-47C8-9C6F-3A5B13FC9789}" type="presOf" srcId="{FE5B10CC-37BC-4C7D-B95B-B94A4AB441B9}" destId="{36C0D392-7610-44A3-AA3B-FF22C8EF6DF6}" srcOrd="0" destOrd="0" presId="urn:microsoft.com/office/officeart/2005/8/layout/radial5"/>
    <dgm:cxn modelId="{1E5FEAC4-87C5-4354-8126-1822A607A21C}" type="presOf" srcId="{11F7C532-FB66-4751-BEBE-85ED0938B67C}" destId="{D93A30E4-9C80-4D4E-857B-4CFF98334B96}" srcOrd="0" destOrd="0" presId="urn:microsoft.com/office/officeart/2005/8/layout/radial5"/>
    <dgm:cxn modelId="{0C4D12B5-B822-4FAF-8111-D2401349A030}" type="presOf" srcId="{259B7853-AEF2-4D43-BE9A-AF3B848C0BC0}" destId="{DAB0FF50-8896-40C9-B1F7-9B6140986A5A}" srcOrd="0" destOrd="0" presId="urn:microsoft.com/office/officeart/2005/8/layout/radial5"/>
    <dgm:cxn modelId="{F9C14211-9D3B-4FE9-8268-49C1649CDC88}" type="presOf" srcId="{3D9F7E03-FA20-4A7B-A935-6AA047480E16}" destId="{B8B92715-E420-446F-A48B-C5264BCE44C6}" srcOrd="0" destOrd="0" presId="urn:microsoft.com/office/officeart/2005/8/layout/radial5"/>
    <dgm:cxn modelId="{6DD665DC-7ED0-45DD-9E11-E83F06293219}" srcId="{30FE5D10-73F5-4FDA-8135-1B813BB2745E}" destId="{259B7853-AEF2-4D43-BE9A-AF3B848C0BC0}" srcOrd="0" destOrd="0" parTransId="{FE5B10CC-37BC-4C7D-B95B-B94A4AB441B9}" sibTransId="{61009E62-C1A5-4E66-A3CD-FBC7AB785249}"/>
    <dgm:cxn modelId="{7A0E8892-5AAC-4BF0-B889-97F797AB7921}" type="presOf" srcId="{73C847A0-DC8B-4641-BB0F-B42AE9AB26DF}" destId="{307E5E68-C3BC-4850-864E-077910F8546E}" srcOrd="0" destOrd="0" presId="urn:microsoft.com/office/officeart/2005/8/layout/radial5"/>
    <dgm:cxn modelId="{020E23A9-A820-48C6-B089-6C5665305DCA}" srcId="{30FE5D10-73F5-4FDA-8135-1B813BB2745E}" destId="{2B2BA509-08E3-4DE7-A254-7D8A349CDD01}" srcOrd="2" destOrd="0" parTransId="{11F7C532-FB66-4751-BEBE-85ED0938B67C}" sibTransId="{CE54E289-A326-40E3-B0ED-70F33161EEE8}"/>
    <dgm:cxn modelId="{C3341B2D-B8F0-422E-865F-F7E48DCB26CF}" type="presOf" srcId="{D157F2C9-208D-440D-92EF-BC834AC318A0}" destId="{5231B6AF-8771-4AB4-8876-42B212BBC7AC}" srcOrd="0" destOrd="0" presId="urn:microsoft.com/office/officeart/2005/8/layout/radial5"/>
    <dgm:cxn modelId="{9514D6BB-0BDE-4DD6-855C-F6265A921571}" type="presOf" srcId="{59A26F1F-09A3-4379-9FF5-C2EFB3F53D71}" destId="{DDD9DBEE-A0B9-4531-9616-CE17FC3FC6D8}" srcOrd="0" destOrd="0" presId="urn:microsoft.com/office/officeart/2005/8/layout/radial5"/>
    <dgm:cxn modelId="{A888A650-04E4-41D8-9154-C89EDFF411AA}" type="presOf" srcId="{1BA80168-5560-4024-AB98-803D3C932EA5}" destId="{5878A84A-2AC0-4E78-B3F0-97B9B3B20B7F}" srcOrd="1" destOrd="0" presId="urn:microsoft.com/office/officeart/2005/8/layout/radial5"/>
    <dgm:cxn modelId="{B76AF9A5-74DF-4E6D-A124-FEEABCE1113C}" srcId="{59A26F1F-09A3-4379-9FF5-C2EFB3F53D71}" destId="{30FE5D10-73F5-4FDA-8135-1B813BB2745E}" srcOrd="0" destOrd="0" parTransId="{80B25402-83A1-4E45-B431-22D5DBBE3937}" sibTransId="{C1B655BE-0F85-4850-9CFA-B28D88E740F6}"/>
    <dgm:cxn modelId="{6CA1CFDE-F627-4EA5-988F-188A5D7D45F2}" srcId="{30FE5D10-73F5-4FDA-8135-1B813BB2745E}" destId="{3D9F7E03-FA20-4A7B-A935-6AA047480E16}" srcOrd="3" destOrd="0" parTransId="{1BA80168-5560-4024-AB98-803D3C932EA5}" sibTransId="{2572ABEC-B30C-471E-A44E-DE3CCEA67CA7}"/>
    <dgm:cxn modelId="{2CC26A68-F5A6-46AD-A79F-9BE2163235FD}" type="presOf" srcId="{B5ED8F54-D795-4549-90DF-2F333203B5DA}" destId="{F77DE3F9-A14A-4AD5-8D16-E8B28042B9AE}" srcOrd="0" destOrd="0" presId="urn:microsoft.com/office/officeart/2005/8/layout/radial5"/>
    <dgm:cxn modelId="{7EC2659A-6E11-4970-A7AF-C83A757B10BD}" type="presOf" srcId="{B5ED8F54-D795-4549-90DF-2F333203B5DA}" destId="{7257C6C7-0596-4A29-A037-E4D3431410BF}" srcOrd="1" destOrd="0" presId="urn:microsoft.com/office/officeart/2005/8/layout/radial5"/>
    <dgm:cxn modelId="{9EC0BEB8-A8E6-4A05-931D-B49AD42BFE6D}" type="presOf" srcId="{2B2BA509-08E3-4DE7-A254-7D8A349CDD01}" destId="{E3D4EBCE-5299-4630-B5D6-821ACBF2E49A}" srcOrd="0" destOrd="0" presId="urn:microsoft.com/office/officeart/2005/8/layout/radial5"/>
    <dgm:cxn modelId="{E64DE3F3-E31E-4826-8F92-96761A879341}" type="presOf" srcId="{11F7C532-FB66-4751-BEBE-85ED0938B67C}" destId="{DAF6BC3F-42DC-4BF7-A876-2AE8C63D3B5B}" srcOrd="1" destOrd="0" presId="urn:microsoft.com/office/officeart/2005/8/layout/radial5"/>
    <dgm:cxn modelId="{85CE5F8A-889F-4CA2-ABF4-8579B3A60613}" srcId="{30FE5D10-73F5-4FDA-8135-1B813BB2745E}" destId="{73C847A0-DC8B-4641-BB0F-B42AE9AB26DF}" srcOrd="1" destOrd="0" parTransId="{D157F2C9-208D-440D-92EF-BC834AC318A0}" sibTransId="{D6AC5AEF-E308-473E-A052-B33E0AE7298A}"/>
    <dgm:cxn modelId="{9A11C1D8-2EE9-40E1-8684-F790E4DC8A4C}" type="presOf" srcId="{1BA80168-5560-4024-AB98-803D3C932EA5}" destId="{87FC3F7A-732E-4D57-ADFA-60154D282469}" srcOrd="0" destOrd="0" presId="urn:microsoft.com/office/officeart/2005/8/layout/radial5"/>
    <dgm:cxn modelId="{2308906C-B676-4810-913E-645081D7E631}" type="presOf" srcId="{FE5B10CC-37BC-4C7D-B95B-B94A4AB441B9}" destId="{3781C7ED-F39D-4DCE-877A-F8C959EBBC38}" srcOrd="1" destOrd="0" presId="urn:microsoft.com/office/officeart/2005/8/layout/radial5"/>
    <dgm:cxn modelId="{330B1C18-E2A9-4FDF-8EBC-8601D4A48AFF}" type="presParOf" srcId="{DDD9DBEE-A0B9-4531-9616-CE17FC3FC6D8}" destId="{96AE6B72-1630-43D5-8DC6-164D8746FDF7}" srcOrd="0" destOrd="0" presId="urn:microsoft.com/office/officeart/2005/8/layout/radial5"/>
    <dgm:cxn modelId="{AAB899C3-110D-44DA-BCE1-4E98AE740701}" type="presParOf" srcId="{DDD9DBEE-A0B9-4531-9616-CE17FC3FC6D8}" destId="{36C0D392-7610-44A3-AA3B-FF22C8EF6DF6}" srcOrd="1" destOrd="0" presId="urn:microsoft.com/office/officeart/2005/8/layout/radial5"/>
    <dgm:cxn modelId="{7C869B66-A9F7-4B40-B789-01F83DFF0300}" type="presParOf" srcId="{36C0D392-7610-44A3-AA3B-FF22C8EF6DF6}" destId="{3781C7ED-F39D-4DCE-877A-F8C959EBBC38}" srcOrd="0" destOrd="0" presId="urn:microsoft.com/office/officeart/2005/8/layout/radial5"/>
    <dgm:cxn modelId="{A61AC42F-7160-48A0-B491-FE68E0967429}" type="presParOf" srcId="{DDD9DBEE-A0B9-4531-9616-CE17FC3FC6D8}" destId="{DAB0FF50-8896-40C9-B1F7-9B6140986A5A}" srcOrd="2" destOrd="0" presId="urn:microsoft.com/office/officeart/2005/8/layout/radial5"/>
    <dgm:cxn modelId="{FF5F91EA-378E-4001-9A8D-C572D658E098}" type="presParOf" srcId="{DDD9DBEE-A0B9-4531-9616-CE17FC3FC6D8}" destId="{5231B6AF-8771-4AB4-8876-42B212BBC7AC}" srcOrd="3" destOrd="0" presId="urn:microsoft.com/office/officeart/2005/8/layout/radial5"/>
    <dgm:cxn modelId="{27EC4827-1244-4540-ADA8-2CB7AA9B37B8}" type="presParOf" srcId="{5231B6AF-8771-4AB4-8876-42B212BBC7AC}" destId="{C939ACD0-DF64-43BD-9CA2-8C2424DECBD3}" srcOrd="0" destOrd="0" presId="urn:microsoft.com/office/officeart/2005/8/layout/radial5"/>
    <dgm:cxn modelId="{80160A30-A320-42A0-A49D-C8083CD74589}" type="presParOf" srcId="{DDD9DBEE-A0B9-4531-9616-CE17FC3FC6D8}" destId="{307E5E68-C3BC-4850-864E-077910F8546E}" srcOrd="4" destOrd="0" presId="urn:microsoft.com/office/officeart/2005/8/layout/radial5"/>
    <dgm:cxn modelId="{9C747361-FCF2-45AC-8A0A-31283442608F}" type="presParOf" srcId="{DDD9DBEE-A0B9-4531-9616-CE17FC3FC6D8}" destId="{D93A30E4-9C80-4D4E-857B-4CFF98334B96}" srcOrd="5" destOrd="0" presId="urn:microsoft.com/office/officeart/2005/8/layout/radial5"/>
    <dgm:cxn modelId="{CC146646-A2DA-476B-AC4A-BD1A879FE41E}" type="presParOf" srcId="{D93A30E4-9C80-4D4E-857B-4CFF98334B96}" destId="{DAF6BC3F-42DC-4BF7-A876-2AE8C63D3B5B}" srcOrd="0" destOrd="0" presId="urn:microsoft.com/office/officeart/2005/8/layout/radial5"/>
    <dgm:cxn modelId="{92D63EAD-D420-46F3-AA0A-01AF3A9B8DFD}" type="presParOf" srcId="{DDD9DBEE-A0B9-4531-9616-CE17FC3FC6D8}" destId="{E3D4EBCE-5299-4630-B5D6-821ACBF2E49A}" srcOrd="6" destOrd="0" presId="urn:microsoft.com/office/officeart/2005/8/layout/radial5"/>
    <dgm:cxn modelId="{014E0331-B5D8-4D0F-AB16-17FCE3948C43}" type="presParOf" srcId="{DDD9DBEE-A0B9-4531-9616-CE17FC3FC6D8}" destId="{87FC3F7A-732E-4D57-ADFA-60154D282469}" srcOrd="7" destOrd="0" presId="urn:microsoft.com/office/officeart/2005/8/layout/radial5"/>
    <dgm:cxn modelId="{CF8A6803-48B9-42A8-8149-379BD0453D22}" type="presParOf" srcId="{87FC3F7A-732E-4D57-ADFA-60154D282469}" destId="{5878A84A-2AC0-4E78-B3F0-97B9B3B20B7F}" srcOrd="0" destOrd="0" presId="urn:microsoft.com/office/officeart/2005/8/layout/radial5"/>
    <dgm:cxn modelId="{E504553B-4373-497E-B7F9-92D33AEB1B7B}" type="presParOf" srcId="{DDD9DBEE-A0B9-4531-9616-CE17FC3FC6D8}" destId="{B8B92715-E420-446F-A48B-C5264BCE44C6}" srcOrd="8" destOrd="0" presId="urn:microsoft.com/office/officeart/2005/8/layout/radial5"/>
    <dgm:cxn modelId="{8D11B150-4674-434F-AD7A-B13012F07C40}" type="presParOf" srcId="{DDD9DBEE-A0B9-4531-9616-CE17FC3FC6D8}" destId="{F77DE3F9-A14A-4AD5-8D16-E8B28042B9AE}" srcOrd="9" destOrd="0" presId="urn:microsoft.com/office/officeart/2005/8/layout/radial5"/>
    <dgm:cxn modelId="{F5D411BF-30EC-4A41-849C-FE3397DBCB97}" type="presParOf" srcId="{F77DE3F9-A14A-4AD5-8D16-E8B28042B9AE}" destId="{7257C6C7-0596-4A29-A037-E4D3431410BF}" srcOrd="0" destOrd="0" presId="urn:microsoft.com/office/officeart/2005/8/layout/radial5"/>
    <dgm:cxn modelId="{718A5727-D9DF-4C6B-A9C2-9D9273D9CD77}" type="presParOf" srcId="{DDD9DBEE-A0B9-4531-9616-CE17FC3FC6D8}" destId="{27538284-AC4F-4619-AC0C-5688C6CF335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AAF47E-1C8F-4CEC-89A2-664B96A72ECA}">
      <dsp:nvSpPr>
        <dsp:cNvPr id="0" name=""/>
        <dsp:cNvSpPr/>
      </dsp:nvSpPr>
      <dsp:spPr>
        <a:xfrm>
          <a:off x="622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a)</a:t>
          </a:r>
          <a:endParaRPr lang="es-ES" sz="3200" kern="1200" dirty="0"/>
        </a:p>
      </dsp:txBody>
      <dsp:txXfrm rot="16200000">
        <a:off x="-1050033" y="1604683"/>
        <a:ext cx="2637361" cy="536049"/>
      </dsp:txXfrm>
    </dsp:sp>
    <dsp:sp modelId="{93C34BEB-022A-4D64-AFA6-6454C05FF64E}">
      <dsp:nvSpPr>
        <dsp:cNvPr id="0" name=""/>
        <dsp:cNvSpPr/>
      </dsp:nvSpPr>
      <dsp:spPr>
        <a:xfrm>
          <a:off x="536671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Aprendizaje Cooperativo</a:t>
          </a:r>
          <a:endParaRPr lang="es-ES" sz="2900" kern="1200" dirty="0"/>
        </a:p>
      </dsp:txBody>
      <dsp:txXfrm>
        <a:off x="536671" y="554027"/>
        <a:ext cx="1996783" cy="3216294"/>
      </dsp:txXfrm>
    </dsp:sp>
    <dsp:sp modelId="{1C3C402C-CE1E-4B4C-931B-EC8077C74E0A}">
      <dsp:nvSpPr>
        <dsp:cNvPr id="0" name=""/>
        <dsp:cNvSpPr/>
      </dsp:nvSpPr>
      <dsp:spPr>
        <a:xfrm>
          <a:off x="2774677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b)</a:t>
          </a:r>
          <a:endParaRPr lang="es-ES" sz="3200" kern="1200" dirty="0"/>
        </a:p>
      </dsp:txBody>
      <dsp:txXfrm rot="16200000">
        <a:off x="1724020" y="1604683"/>
        <a:ext cx="2637361" cy="536049"/>
      </dsp:txXfrm>
    </dsp:sp>
    <dsp:sp modelId="{75859DE6-9B8C-449F-AFE5-1382AE604BFE}">
      <dsp:nvSpPr>
        <dsp:cNvPr id="0" name=""/>
        <dsp:cNvSpPr/>
      </dsp:nvSpPr>
      <dsp:spPr>
        <a:xfrm rot="5400000">
          <a:off x="2551701" y="3110743"/>
          <a:ext cx="47275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B87CB-9AA4-474D-A13A-F58F02234017}">
      <dsp:nvSpPr>
        <dsp:cNvPr id="0" name=""/>
        <dsp:cNvSpPr/>
      </dsp:nvSpPr>
      <dsp:spPr>
        <a:xfrm>
          <a:off x="3310726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Aprendizaje basado en problemas</a:t>
          </a:r>
          <a:endParaRPr lang="es-ES" sz="2900" kern="1200" dirty="0"/>
        </a:p>
      </dsp:txBody>
      <dsp:txXfrm>
        <a:off x="3310726" y="554027"/>
        <a:ext cx="1996783" cy="3216294"/>
      </dsp:txXfrm>
    </dsp:sp>
    <dsp:sp modelId="{4C1206F3-62E8-4B2E-BD31-62AE88C66824}">
      <dsp:nvSpPr>
        <dsp:cNvPr id="0" name=""/>
        <dsp:cNvSpPr/>
      </dsp:nvSpPr>
      <dsp:spPr>
        <a:xfrm>
          <a:off x="5548731" y="554027"/>
          <a:ext cx="2680245" cy="321629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c)</a:t>
          </a:r>
          <a:endParaRPr lang="es-ES" sz="3200" kern="1200" dirty="0"/>
        </a:p>
      </dsp:txBody>
      <dsp:txXfrm rot="16200000">
        <a:off x="4498075" y="1604683"/>
        <a:ext cx="2637361" cy="536049"/>
      </dsp:txXfrm>
    </dsp:sp>
    <dsp:sp modelId="{D8BDF64B-F6E4-4A5A-A909-3B377AB26300}">
      <dsp:nvSpPr>
        <dsp:cNvPr id="0" name=""/>
        <dsp:cNvSpPr/>
      </dsp:nvSpPr>
      <dsp:spPr>
        <a:xfrm rot="5400000">
          <a:off x="5325755" y="3110743"/>
          <a:ext cx="47275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1FD2B4-A94B-4A76-B5BA-F89C44991972}">
      <dsp:nvSpPr>
        <dsp:cNvPr id="0" name=""/>
        <dsp:cNvSpPr/>
      </dsp:nvSpPr>
      <dsp:spPr>
        <a:xfrm>
          <a:off x="6084780" y="554027"/>
          <a:ext cx="1996783" cy="3216294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441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Estudio de Casos</a:t>
          </a:r>
          <a:endParaRPr lang="es-ES" sz="2900" kern="1200" dirty="0"/>
        </a:p>
      </dsp:txBody>
      <dsp:txXfrm>
        <a:off x="6084780" y="554027"/>
        <a:ext cx="1996783" cy="32162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AE6B72-1630-43D5-8DC6-164D8746FDF7}">
      <dsp:nvSpPr>
        <dsp:cNvPr id="0" name=""/>
        <dsp:cNvSpPr/>
      </dsp:nvSpPr>
      <dsp:spPr>
        <a:xfrm>
          <a:off x="3252861" y="2417231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rgbClr val="FFFF00"/>
              </a:solidFill>
            </a:rPr>
            <a:t>Aprendizaje  Cooperativo</a:t>
          </a:r>
          <a:endParaRPr lang="es-ES" sz="1700" kern="1200" dirty="0">
            <a:solidFill>
              <a:srgbClr val="FFFF00"/>
            </a:solidFill>
          </a:endParaRPr>
        </a:p>
      </dsp:txBody>
      <dsp:txXfrm>
        <a:off x="3252861" y="2417231"/>
        <a:ext cx="1723876" cy="1723876"/>
      </dsp:txXfrm>
    </dsp:sp>
    <dsp:sp modelId="{36C0D392-7610-44A3-AA3B-FF22C8EF6DF6}">
      <dsp:nvSpPr>
        <dsp:cNvPr id="0" name=""/>
        <dsp:cNvSpPr/>
      </dsp:nvSpPr>
      <dsp:spPr>
        <a:xfrm rot="16200000">
          <a:off x="3931722" y="1789105"/>
          <a:ext cx="3661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6200000">
        <a:off x="3931722" y="1789105"/>
        <a:ext cx="366155" cy="586117"/>
      </dsp:txXfrm>
    </dsp:sp>
    <dsp:sp modelId="{DAB0FF50-8896-40C9-B1F7-9B6140986A5A}">
      <dsp:nvSpPr>
        <dsp:cNvPr id="0" name=""/>
        <dsp:cNvSpPr/>
      </dsp:nvSpPr>
      <dsp:spPr>
        <a:xfrm>
          <a:off x="3252861" y="2496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Construcción Social del Conocimiento </a:t>
          </a:r>
          <a:endParaRPr lang="es-ES" sz="1300" kern="1200" dirty="0"/>
        </a:p>
      </dsp:txBody>
      <dsp:txXfrm>
        <a:off x="3252861" y="2496"/>
        <a:ext cx="1723876" cy="1723876"/>
      </dsp:txXfrm>
    </dsp:sp>
    <dsp:sp modelId="{5231B6AF-8771-4AB4-8876-42B212BBC7AC}">
      <dsp:nvSpPr>
        <dsp:cNvPr id="0" name=""/>
        <dsp:cNvSpPr/>
      </dsp:nvSpPr>
      <dsp:spPr>
        <a:xfrm rot="20520000">
          <a:off x="5070141" y="2616215"/>
          <a:ext cx="3661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20520000">
        <a:off x="5070141" y="2616215"/>
        <a:ext cx="366155" cy="586117"/>
      </dsp:txXfrm>
    </dsp:sp>
    <dsp:sp modelId="{307E5E68-C3BC-4850-864E-077910F8546E}">
      <dsp:nvSpPr>
        <dsp:cNvPr id="0" name=""/>
        <dsp:cNvSpPr/>
      </dsp:nvSpPr>
      <dsp:spPr>
        <a:xfrm>
          <a:off x="5549411" y="1671037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Se trabaja fuera y dentro el aula</a:t>
          </a:r>
          <a:endParaRPr lang="es-ES" sz="1300" kern="1200" dirty="0"/>
        </a:p>
      </dsp:txBody>
      <dsp:txXfrm>
        <a:off x="5549411" y="1671037"/>
        <a:ext cx="1723876" cy="1723876"/>
      </dsp:txXfrm>
    </dsp:sp>
    <dsp:sp modelId="{D93A30E4-9C80-4D4E-857B-4CFF98334B96}">
      <dsp:nvSpPr>
        <dsp:cNvPr id="0" name=""/>
        <dsp:cNvSpPr/>
      </dsp:nvSpPr>
      <dsp:spPr>
        <a:xfrm rot="3240000">
          <a:off x="4635304" y="3954508"/>
          <a:ext cx="3661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3240000">
        <a:off x="4635304" y="3954508"/>
        <a:ext cx="366155" cy="586117"/>
      </dsp:txXfrm>
    </dsp:sp>
    <dsp:sp modelId="{E3D4EBCE-5299-4630-B5D6-821ACBF2E49A}">
      <dsp:nvSpPr>
        <dsp:cNvPr id="0" name=""/>
        <dsp:cNvSpPr/>
      </dsp:nvSpPr>
      <dsp:spPr>
        <a:xfrm>
          <a:off x="4672207" y="4370793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Profesos medidor entre el conocimiento y el estudiante</a:t>
          </a:r>
          <a:endParaRPr lang="es-ES" sz="1300" kern="1200" dirty="0"/>
        </a:p>
      </dsp:txBody>
      <dsp:txXfrm>
        <a:off x="4672207" y="4370793"/>
        <a:ext cx="1723876" cy="1723876"/>
      </dsp:txXfrm>
    </dsp:sp>
    <dsp:sp modelId="{87FC3F7A-732E-4D57-ADFA-60154D282469}">
      <dsp:nvSpPr>
        <dsp:cNvPr id="0" name=""/>
        <dsp:cNvSpPr/>
      </dsp:nvSpPr>
      <dsp:spPr>
        <a:xfrm rot="7560000">
          <a:off x="3228140" y="3954508"/>
          <a:ext cx="3661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7560000">
        <a:off x="3228140" y="3954508"/>
        <a:ext cx="366155" cy="586117"/>
      </dsp:txXfrm>
    </dsp:sp>
    <dsp:sp modelId="{B8B92715-E420-446F-A48B-C5264BCE44C6}">
      <dsp:nvSpPr>
        <dsp:cNvPr id="0" name=""/>
        <dsp:cNvSpPr/>
      </dsp:nvSpPr>
      <dsp:spPr>
        <a:xfrm>
          <a:off x="1833515" y="4370793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 la autonomía del estudiante</a:t>
          </a:r>
          <a:endParaRPr lang="es-ES" sz="1300" kern="1200" dirty="0"/>
        </a:p>
      </dsp:txBody>
      <dsp:txXfrm>
        <a:off x="1833515" y="4370793"/>
        <a:ext cx="1723876" cy="1723876"/>
      </dsp:txXfrm>
    </dsp:sp>
    <dsp:sp modelId="{F77DE3F9-A14A-4AD5-8D16-E8B28042B9AE}">
      <dsp:nvSpPr>
        <dsp:cNvPr id="0" name=""/>
        <dsp:cNvSpPr/>
      </dsp:nvSpPr>
      <dsp:spPr>
        <a:xfrm rot="11880000">
          <a:off x="2793302" y="2616215"/>
          <a:ext cx="366155" cy="586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1880000">
        <a:off x="2793302" y="2616215"/>
        <a:ext cx="366155" cy="586117"/>
      </dsp:txXfrm>
    </dsp:sp>
    <dsp:sp modelId="{27538284-AC4F-4619-AC0C-5688C6CF3357}">
      <dsp:nvSpPr>
        <dsp:cNvPr id="0" name=""/>
        <dsp:cNvSpPr/>
      </dsp:nvSpPr>
      <dsp:spPr>
        <a:xfrm>
          <a:off x="956311" y="1671037"/>
          <a:ext cx="1723876" cy="17238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Desarrolla procesos </a:t>
          </a:r>
          <a:r>
            <a:rPr lang="es-ES" sz="1300" kern="1200" dirty="0" err="1" smtClean="0"/>
            <a:t>metacognitivos</a:t>
          </a:r>
          <a:endParaRPr lang="es-ES" sz="1300" kern="1200" dirty="0"/>
        </a:p>
      </dsp:txBody>
      <dsp:txXfrm>
        <a:off x="956311" y="1671037"/>
        <a:ext cx="1723876" cy="172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E4A042E-57D2-4625-ADBB-17364F7FFF38}" type="datetimeFigureOut">
              <a:rPr lang="es-ES" smtClean="0"/>
              <a:pPr/>
              <a:t>18/02/2013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0FF9FFA-B434-47B2-A171-1BB5FAC7D06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Metodologías Activas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5040560" cy="864096"/>
          </a:xfrm>
        </p:spPr>
        <p:txBody>
          <a:bodyPr/>
          <a:lstStyle/>
          <a:p>
            <a:r>
              <a:rPr lang="es-ES" dirty="0" smtClean="0"/>
              <a:t>Cualificación Docente 2013</a:t>
            </a:r>
          </a:p>
          <a:p>
            <a:r>
              <a:rPr lang="es-ES" sz="1400" dirty="0" smtClean="0"/>
              <a:t>Departamento de Gestión en la Calidad Académica.</a:t>
            </a:r>
            <a:endParaRPr lang="es-ES" sz="1400" dirty="0"/>
          </a:p>
        </p:txBody>
      </p:sp>
      <p:pic>
        <p:nvPicPr>
          <p:cNvPr id="22530" name="Picture 2" descr="http://imagenes.boliviaentusmanos.net/blogos/utep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589240"/>
            <a:ext cx="238125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 descr="http://www.iae.edu.ar/SiteCollectionImages/programas/metodolog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809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1066800"/>
          </a:xfrm>
        </p:spPr>
        <p:txBody>
          <a:bodyPr/>
          <a:lstStyle/>
          <a:p>
            <a:endParaRPr lang="es-ES"/>
          </a:p>
        </p:txBody>
      </p:sp>
      <p:pic>
        <p:nvPicPr>
          <p:cNvPr id="17409" name="Picture 1" descr="C:\Documents and Settings\pevera\Escritorio\DSC05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52736"/>
            <a:ext cx="4032448" cy="5526763"/>
          </a:xfrm>
          <a:prstGeom prst="rect">
            <a:avLst/>
          </a:prstGeom>
          <a:noFill/>
        </p:spPr>
      </p:pic>
      <p:pic>
        <p:nvPicPr>
          <p:cNvPr id="17410" name="Picture 2" descr="C:\Documents and Settings\pevera\Escritorio\DSC053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6"/>
            <a:ext cx="424847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Aprendizaje Cooperativo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089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22" name="Picture 2" descr="https://lh5.googleusercontent.com/-pZZtLWG5Sqs/UITTG64taFI/AAAAAAAACDU/ofQeJ3ZWYgg/s394/Pinto%2520e%2520Chinto%2520Aprendizaje%2520por%2520proxectos%2520nu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1734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76672"/>
          <a:ext cx="8229600" cy="6097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Principales ventajas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Desarrollo de habilidades interpersonales y de trabajo en equipo.</a:t>
            </a:r>
          </a:p>
          <a:p>
            <a:r>
              <a:rPr lang="es-ES" dirty="0" smtClean="0"/>
              <a:t>Responsabilidad individual y grupal.</a:t>
            </a:r>
          </a:p>
          <a:p>
            <a:r>
              <a:rPr lang="es-ES" dirty="0" smtClean="0"/>
              <a:t>Genera “redes” de apoyo para los alumnos “de riesgo”.</a:t>
            </a:r>
          </a:p>
          <a:p>
            <a:r>
              <a:rPr lang="es-ES" dirty="0" smtClean="0"/>
              <a:t>Genera mayor entusiasmo y motivación (en el profesor y los alumnos)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70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Aprendizaje Cooperativo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Trabajo</a:t>
                      </a:r>
                      <a:r>
                        <a:rPr lang="es-ES" baseline="0" dirty="0" smtClean="0"/>
                        <a:t> en Grupo Tradicional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Interdependencia</a:t>
                      </a:r>
                      <a:r>
                        <a:rPr lang="es-ES" baseline="0" dirty="0" smtClean="0"/>
                        <a:t> positiva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existe</a:t>
                      </a:r>
                      <a:r>
                        <a:rPr lang="es-ES" baseline="0" dirty="0" smtClean="0"/>
                        <a:t> interdependencia positiva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Todos los miembros rinden cuentas de su</a:t>
                      </a:r>
                      <a:r>
                        <a:rPr lang="es-ES" baseline="0" dirty="0" smtClean="0"/>
                        <a:t> responsabilidad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se rinden cuentas a nivel individual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Instrucciones sobre habilidades para cooperar en grupo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se imparte</a:t>
                      </a:r>
                      <a:r>
                        <a:rPr lang="es-ES" baseline="0" dirty="0" smtClean="0"/>
                        <a:t> instrucciones sobre habilidades  para cooperar en grupo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Preocupación sobre el aprendizaje de los compañeros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existe preocupación sobre  el aprendizaje de los compañeros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Grupos</a:t>
                      </a:r>
                      <a:r>
                        <a:rPr lang="es-ES" baseline="0" dirty="0" smtClean="0"/>
                        <a:t> heterogéneos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Grupos homogéneos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Existe reflexión sobre los grupos y la consecución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 de sus objetivos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 existe reflexión sobre el grupo y la consecución</a:t>
                      </a:r>
                      <a:r>
                        <a:rPr lang="es-ES" baseline="0" dirty="0" smtClean="0"/>
                        <a:t> de sus objetivos</a:t>
                      </a:r>
                      <a:endParaRPr lang="es-ES" dirty="0"/>
                    </a:p>
                  </a:txBody>
                  <a:tcPr/>
                </a:tc>
              </a:tr>
              <a:tr h="68401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Observación y </a:t>
                      </a:r>
                      <a:r>
                        <a:rPr lang="es-ES" i="1" dirty="0" err="1" smtClean="0"/>
                        <a:t>feedback</a:t>
                      </a:r>
                      <a:r>
                        <a:rPr lang="es-ES" i="1" dirty="0" smtClean="0"/>
                        <a:t> </a:t>
                      </a:r>
                      <a:r>
                        <a:rPr lang="es-ES" dirty="0" smtClean="0"/>
                        <a:t>por parte del profesor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 No existe observación y </a:t>
                      </a:r>
                      <a:r>
                        <a:rPr lang="es-ES" i="1" dirty="0" err="1" smtClean="0"/>
                        <a:t>feedback</a:t>
                      </a:r>
                      <a:r>
                        <a:rPr lang="es-ES" i="1" dirty="0" smtClean="0"/>
                        <a:t> </a:t>
                      </a:r>
                      <a:r>
                        <a:rPr lang="es-ES" dirty="0" smtClean="0"/>
                        <a:t>por parte del profesor</a:t>
                      </a:r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Procedimiento</a:t>
            </a:r>
            <a:endParaRPr lang="es-E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s-ES" sz="2800" dirty="0"/>
              <a:t>Explicar los </a:t>
            </a:r>
            <a:r>
              <a:rPr lang="es-ES" sz="2800" b="1" dirty="0"/>
              <a:t>objetivos</a:t>
            </a:r>
            <a:r>
              <a:rPr lang="es-ES" sz="2800" dirty="0"/>
              <a:t> de aprendizaje.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2800" dirty="0"/>
              <a:t>Elaborar actividades para alcanzar los </a:t>
            </a:r>
            <a:r>
              <a:rPr lang="es-ES" sz="2800" dirty="0" err="1"/>
              <a:t>Obj</a:t>
            </a:r>
            <a:r>
              <a:rPr lang="es-ES" sz="2800" dirty="0"/>
              <a:t>. Y que garanticen la interdependencia grupal.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2800" dirty="0"/>
              <a:t>Decidir los criterios de asignación de grupos.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2800" dirty="0"/>
              <a:t>Planificar la evaluación grupal e individual.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s-ES" sz="2800" dirty="0"/>
              <a:t>Planificar el seguimiento del grupo de alumnos.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Algunos consejos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 preferible no formar grupos demasiado grandes.</a:t>
            </a:r>
          </a:p>
          <a:p>
            <a:r>
              <a:rPr lang="es-ES" dirty="0" smtClean="0"/>
              <a:t>Conviene preparar a los estudiantes para trabajar en grupos cooperativos.</a:t>
            </a:r>
          </a:p>
          <a:p>
            <a:r>
              <a:rPr lang="es-ES" dirty="0" smtClean="0"/>
              <a:t>Es muy importante planificar y controlar el </a:t>
            </a:r>
            <a:r>
              <a:rPr lang="es-ES" dirty="0" smtClean="0"/>
              <a:t>tiempo.</a:t>
            </a:r>
            <a:endParaRPr lang="es-ES" dirty="0" smtClean="0"/>
          </a:p>
          <a:p>
            <a:r>
              <a:rPr lang="es-ES" dirty="0" smtClean="0"/>
              <a:t>Formar grupos heterogéneos.</a:t>
            </a:r>
          </a:p>
          <a:p>
            <a:r>
              <a:rPr lang="es-ES" dirty="0" smtClean="0"/>
              <a:t>Es importante presentar los criterios de evaluación.</a:t>
            </a:r>
          </a:p>
          <a:p>
            <a:r>
              <a:rPr lang="es-ES" dirty="0" smtClean="0"/>
              <a:t>Hacer un seguimiento constante a los grupos.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s-ES" sz="2400" dirty="0" smtClean="0"/>
              <a:t>Metodologías Activas como condicionante de la Educación Superior </a:t>
            </a:r>
          </a:p>
          <a:p>
            <a:pPr marL="624078" indent="-514350">
              <a:buFont typeface="+mj-lt"/>
              <a:buAutoNum type="alphaUcPeriod"/>
            </a:pPr>
            <a:r>
              <a:rPr lang="es-ES" sz="2400" dirty="0" smtClean="0"/>
              <a:t>Aprendizaje Cooperativo</a:t>
            </a:r>
          </a:p>
          <a:p>
            <a:pPr marL="624078" indent="-514350">
              <a:buFont typeface="+mj-lt"/>
              <a:buAutoNum type="alphaUcPeriod"/>
            </a:pPr>
            <a:r>
              <a:rPr lang="es-ES" sz="2400" dirty="0" smtClean="0"/>
              <a:t>El ABP y el Estudio de Casos</a:t>
            </a:r>
          </a:p>
          <a:p>
            <a:pPr marL="624078" indent="-514350">
              <a:buFont typeface="+mj-lt"/>
              <a:buAutoNum type="alphaUcPeriod"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 ejemplo de aplicación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s-ES" dirty="0" smtClean="0"/>
              <a:t>a) Planteamiento</a:t>
            </a:r>
          </a:p>
          <a:p>
            <a:pPr marL="624078" indent="-514350">
              <a:buNone/>
            </a:pPr>
            <a:endParaRPr lang="es-ES" dirty="0" smtClean="0"/>
          </a:p>
          <a:p>
            <a:pPr marL="624078" indent="-514350">
              <a:buNone/>
            </a:pPr>
            <a:endParaRPr lang="es-ES" dirty="0"/>
          </a:p>
        </p:txBody>
      </p:sp>
      <p:pic>
        <p:nvPicPr>
          <p:cNvPr id="35842" name="Picture 2" descr="http://investigacion.unerg.edu.ve/nexos/images/docen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3714006" cy="264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Asignatura Física General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Desarrollo de competencias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Capacidad de organizar y planificar</a:t>
            </a:r>
          </a:p>
          <a:p>
            <a:r>
              <a:rPr lang="es-ES" dirty="0" smtClean="0"/>
              <a:t>Comunicación oral y escrita</a:t>
            </a:r>
          </a:p>
          <a:p>
            <a:r>
              <a:rPr lang="es-ES" dirty="0" smtClean="0"/>
              <a:t>Habilidades básicas de manejo de la computadora</a:t>
            </a:r>
          </a:p>
          <a:p>
            <a:r>
              <a:rPr lang="es-ES" dirty="0" smtClean="0"/>
              <a:t>Habilidad de búsqueda e integración de la información</a:t>
            </a:r>
          </a:p>
          <a:p>
            <a:r>
              <a:rPr lang="es-ES" dirty="0" smtClean="0"/>
              <a:t>Trabajo en equipo</a:t>
            </a:r>
          </a:p>
          <a:p>
            <a:r>
              <a:rPr lang="es-ES" dirty="0" smtClean="0"/>
              <a:t>Capacidad de aprender y trabajar en forma autónoma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b) Desarrollo del tema</a:t>
            </a:r>
          </a:p>
          <a:p>
            <a:pPr>
              <a:buNone/>
            </a:pPr>
            <a:r>
              <a:rPr lang="es-ES" dirty="0" smtClean="0"/>
              <a:t>Los objetivos fijados serán:</a:t>
            </a:r>
          </a:p>
          <a:p>
            <a:r>
              <a:rPr lang="es-ES" dirty="0" smtClean="0"/>
              <a:t>Por un lado, provocar el entendimiento y aprendizaje de los contenidos formales del tema, haciendo especial énfasis en aquellos contenidos más relevantes para cada tipo de estudio y perfil de estudiante: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s-ES" dirty="0" smtClean="0"/>
              <a:t>Ondas sonoras y fuentes de sonido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Caracterización del sonido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Intensidad del sonido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El oído humano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Reverberación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Aplicaciones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 smtClean="0"/>
              <a:t>Actividad 1: Desarrollo de los puntos 1-5 del tema ( 3 horas).</a:t>
            </a:r>
          </a:p>
          <a:p>
            <a:r>
              <a:rPr lang="es-ES" sz="2400" dirty="0" smtClean="0"/>
              <a:t>Actividad 2: Puesta en común de los puntos 1-5 del tema ( 1 hora)</a:t>
            </a:r>
          </a:p>
          <a:p>
            <a:r>
              <a:rPr lang="es-ES" sz="2400" dirty="0" smtClean="0"/>
              <a:t>Actividad 3 : Resolución individual del problema</a:t>
            </a:r>
          </a:p>
          <a:p>
            <a:r>
              <a:rPr lang="es-ES" sz="2400" dirty="0" smtClean="0"/>
              <a:t>Actividad 4: Resolución de problemas en el aula (1 hora)</a:t>
            </a:r>
          </a:p>
          <a:p>
            <a:r>
              <a:rPr lang="es-ES" sz="2400" dirty="0" smtClean="0"/>
              <a:t>Actividad 5: Planteamiento y resolución de problemas en equipo (1 hora)</a:t>
            </a:r>
          </a:p>
          <a:p>
            <a:r>
              <a:rPr lang="es-ES" sz="2400" dirty="0" smtClean="0"/>
              <a:t>Actividad 6: Desarrollo del punto 6 del tema ( 3hora)</a:t>
            </a:r>
          </a:p>
          <a:p>
            <a:r>
              <a:rPr lang="es-ES" sz="2400" dirty="0" smtClean="0"/>
              <a:t>Actividad 7: Puesta en común del punto 6 del tema (1 hora)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Metodologías 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Competencias esperadas</a:t>
            </a:r>
          </a:p>
          <a:p>
            <a:pPr>
              <a:buFontTx/>
              <a:buChar char="-"/>
            </a:pPr>
            <a:r>
              <a:rPr lang="es-ES" dirty="0" smtClean="0"/>
              <a:t>Conocimiento de las bases epistemológicas de la las Metodologías Activas</a:t>
            </a:r>
          </a:p>
          <a:p>
            <a:pPr>
              <a:buFontTx/>
              <a:buChar char="-"/>
            </a:pPr>
            <a:r>
              <a:rPr lang="es-ES" dirty="0" smtClean="0"/>
              <a:t>Capacidad de investigación</a:t>
            </a:r>
          </a:p>
          <a:p>
            <a:pPr>
              <a:buFontTx/>
              <a:buChar char="-"/>
            </a:pPr>
            <a:r>
              <a:rPr lang="es-ES" dirty="0" smtClean="0"/>
              <a:t>Capacidad de análisis y síntesis</a:t>
            </a:r>
          </a:p>
          <a:p>
            <a:pPr>
              <a:buFontTx/>
              <a:buChar char="-"/>
            </a:pPr>
            <a:r>
              <a:rPr lang="es-ES" dirty="0" smtClean="0"/>
              <a:t>Capacidad de trabajo cooperativo</a:t>
            </a:r>
            <a:endParaRPr lang="es-E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Normas para el trabajo Cooperativo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Distribución equitativa de tareas</a:t>
            </a:r>
          </a:p>
          <a:p>
            <a:r>
              <a:rPr lang="es-ES" dirty="0" smtClean="0"/>
              <a:t>El trabajo Cooperativo significa responsabilidad de todos.</a:t>
            </a:r>
          </a:p>
          <a:p>
            <a:r>
              <a:rPr lang="es-ES" dirty="0" smtClean="0"/>
              <a:t>Diálogo y tolerancia</a:t>
            </a:r>
          </a:p>
          <a:p>
            <a:r>
              <a:rPr lang="es-ES" dirty="0" smtClean="0"/>
              <a:t>Eficiencia y eficacia 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Criterios de evaluación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Buena presentación </a:t>
            </a:r>
          </a:p>
          <a:p>
            <a:r>
              <a:rPr lang="es-ES" dirty="0" smtClean="0"/>
              <a:t>Capacidad de análisis y síntesis</a:t>
            </a:r>
          </a:p>
          <a:p>
            <a:r>
              <a:rPr lang="es-ES" dirty="0" smtClean="0"/>
              <a:t>Creatividad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sz="2000" dirty="0" smtClean="0">
                <a:solidFill>
                  <a:srgbClr val="FF0000"/>
                </a:solidFill>
              </a:rPr>
              <a:t>Actividad programada para 1h.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 Activas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¿Existe la </a:t>
            </a:r>
            <a:r>
              <a:rPr lang="es-ES" u="sng" dirty="0" smtClean="0"/>
              <a:t>necesidad</a:t>
            </a:r>
            <a:r>
              <a:rPr lang="es-ES" dirty="0" smtClean="0"/>
              <a:t> de innovar la práctica educativa en la Educación Superior?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debemos innovar?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Group 2"/>
          <p:cNvGraphicFramePr>
            <a:graphicFrameLocks noGrp="1"/>
          </p:cNvGraphicFramePr>
          <p:nvPr/>
        </p:nvGraphicFramePr>
        <p:xfrm>
          <a:off x="395288" y="692696"/>
          <a:ext cx="8208962" cy="5760492"/>
        </p:xfrm>
        <a:graphic>
          <a:graphicData uri="http://schemas.openxmlformats.org/drawingml/2006/table">
            <a:tbl>
              <a:tblPr/>
              <a:tblGrid>
                <a:gridCol w="2052637"/>
                <a:gridCol w="2052638"/>
                <a:gridCol w="2051050"/>
                <a:gridCol w="2052637"/>
              </a:tblGrid>
              <a:tr h="3616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DIMENSIÓN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ANTES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AHORA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¿MAÑANA?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7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Docencia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“Me enseñan”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Trabajo individual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“Yo aprendo”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Trabajo en grupo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Co- aprendizaje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88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Materiales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Manuel, pizarra, transparencias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Casos, supuestos, problemas relacionados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Resolución de casos nuevos en situaciones interdisciplinares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9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Evaluación final (Examen)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Evaluación continua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Auto y co-evaluación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Evaluación 360º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7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Motivación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Aprobar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Aprender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Adquirir autonomía para el aprendizaje y confianza en la resolución de problemas futuros no experimentados con anterioridad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7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Profesor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Maestro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Magistral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Guía en el aprendizaje</a:t>
                      </a:r>
                      <a:endParaRPr kumimoji="0" lang="es-E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“Preparador personal”</a:t>
                      </a:r>
                      <a:endParaRPr kumimoji="0" lang="es-E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31" name="Rectangle 39"/>
          <p:cNvSpPr>
            <a:spLocks noChangeArrowheads="1"/>
          </p:cNvSpPr>
          <p:nvPr/>
        </p:nvSpPr>
        <p:spPr bwMode="auto">
          <a:xfrm>
            <a:off x="0" y="561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 rtl="1"/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son las metodologías activas?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4818" name="Picture 2" descr="http://ivonnevaldiviezo.files.wordpress.com/2011/05/profe.jpg?w=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33658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2772" name="Picture 4" descr="http://4.bp.blogspot.com/_TfMiLbmP0TE/TD4zJLFL2WI/AAAAAAAAABs/nJZSWMACObU/s1600/CONFLICTO+COGNI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0891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8674" name="Picture 2" descr="http://www.otropuntodevista.com/wp-content/uploads/2010/10/piramide-aprendizaj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33509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933</TotalTime>
  <Words>696</Words>
  <Application>Microsoft Office PowerPoint</Application>
  <PresentationFormat>Presentación en pantalla (4:3)</PresentationFormat>
  <Paragraphs>138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Urbano</vt:lpstr>
      <vt:lpstr>Metodologías Activas</vt:lpstr>
      <vt:lpstr>Contenido</vt:lpstr>
      <vt:lpstr>Metodología Activas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Aprendizaje Cooperativo</vt:lpstr>
      <vt:lpstr>Diapositiva 14</vt:lpstr>
      <vt:lpstr>Diapositiva 15</vt:lpstr>
      <vt:lpstr>Principales ventajas</vt:lpstr>
      <vt:lpstr>Diapositiva 17</vt:lpstr>
      <vt:lpstr>Procedimiento</vt:lpstr>
      <vt:lpstr>Algunos consejos </vt:lpstr>
      <vt:lpstr>Un ejemplo de aplicación</vt:lpstr>
      <vt:lpstr>Diapositiva 21</vt:lpstr>
      <vt:lpstr>Desarrollo de competencias</vt:lpstr>
      <vt:lpstr>Diapositiva 23</vt:lpstr>
      <vt:lpstr>Diapositiva 24</vt:lpstr>
      <vt:lpstr>Diapositiva 25</vt:lpstr>
      <vt:lpstr>Metodologías Activas</vt:lpstr>
      <vt:lpstr>Normas para el trabajo Cooperativo</vt:lpstr>
      <vt:lpstr>Criterios de evaluación </vt:lpstr>
    </vt:vector>
  </TitlesOfParts>
  <Company>Utepsa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Metodologías Activas</dc:title>
  <dc:creator>pevera</dc:creator>
  <cp:lastModifiedBy>pevera</cp:lastModifiedBy>
  <cp:revision>42</cp:revision>
  <dcterms:created xsi:type="dcterms:W3CDTF">2013-02-13T21:10:36Z</dcterms:created>
  <dcterms:modified xsi:type="dcterms:W3CDTF">2013-02-18T17:25:13Z</dcterms:modified>
</cp:coreProperties>
</file>